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/>
    <p:restoredTop sz="94610"/>
  </p:normalViewPr>
  <p:slideViewPr>
    <p:cSldViewPr snapToGrid="0" snapToObjects="1">
      <p:cViewPr varScale="1">
        <p:scale>
          <a:sx n="162" d="100"/>
          <a:sy n="162" d="100"/>
        </p:scale>
        <p:origin x="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90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38200"/>
            <a:ext cx="9144000" cy="6234113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609600" y="2005013"/>
            <a:ext cx="5715000" cy="1138238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LV"/>
          </a:p>
        </p:txBody>
      </p:sp>
      <p:sp>
        <p:nvSpPr>
          <p:cNvPr id="3" name="Text 1"/>
          <p:cNvSpPr/>
          <p:nvPr/>
        </p:nvSpPr>
        <p:spPr>
          <a:xfrm>
            <a:off x="0" y="3361668"/>
            <a:ext cx="9144000" cy="1781832"/>
          </a:xfrm>
          <a:prstGeom prst="rect">
            <a:avLst/>
          </a:prstGeom>
          <a:solidFill>
            <a:srgbClr val="FFFFFF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23" y="3395006"/>
            <a:ext cx="3107777" cy="158115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09600" y="2005013"/>
            <a:ext cx="6172200" cy="5476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4320"/>
              </a:lnSpc>
              <a:buNone/>
            </a:pPr>
            <a:r>
              <a:rPr lang="en-US" sz="3600" b="1" kern="0" spc="-72" dirty="0">
                <a:solidFill>
                  <a:srgbClr val="FFFFFF">
                    <a:alpha val="99000"/>
                  </a:srgbClr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Partners meeting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609600" y="2667000"/>
            <a:ext cx="6172200" cy="4762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890"/>
              </a:lnSpc>
              <a:buNone/>
            </a:pPr>
            <a:r>
              <a:rPr lang="en-US" sz="1350" b="1" kern="0" spc="-13" dirty="0">
                <a:solidFill>
                  <a:srgbClr val="FFFFFF">
                    <a:alpha val="99000"/>
                  </a:srgbClr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27-28.03.2025. Baltezers, Latvia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ts val="1890"/>
              </a:lnSpc>
              <a:buNone/>
            </a:pPr>
            <a:r>
              <a:rPr lang="en-US" sz="1350" b="1" kern="0" spc="-13" dirty="0">
                <a:solidFill>
                  <a:srgbClr val="FFFFFF">
                    <a:alpha val="99000"/>
                  </a:srgbClr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Anna Saļņikova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3925"/>
            <a:ext cx="9144000" cy="42195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66713" y="376238"/>
            <a:ext cx="2238375" cy="5476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4320"/>
              </a:lnSpc>
              <a:buNone/>
            </a:pPr>
            <a:r>
              <a:rPr lang="en-US" sz="3600" b="1" kern="0" spc="-72" dirty="0">
                <a:solidFill>
                  <a:srgbClr val="000000">
                    <a:alpha val="99000"/>
                  </a:srgbClr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Country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9144000" cy="42195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33388" y="171450"/>
            <a:ext cx="5443538" cy="5476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4320"/>
              </a:lnSpc>
              <a:buNone/>
            </a:pPr>
            <a:r>
              <a:rPr lang="en-US" sz="3600" b="1" kern="0" spc="-72" dirty="0">
                <a:solidFill>
                  <a:srgbClr val="000000">
                    <a:alpha val="99000"/>
                  </a:srgbClr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Number of Participants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9134475" cy="421481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33388" y="171450"/>
            <a:ext cx="3800475" cy="5476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4320"/>
              </a:lnSpc>
              <a:buNone/>
            </a:pPr>
            <a:r>
              <a:rPr lang="en-US" sz="3600" b="1" kern="0" spc="-72" dirty="0">
                <a:solidFill>
                  <a:srgbClr val="000000">
                    <a:alpha val="99000"/>
                  </a:srgbClr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Duration of Trip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9144000" cy="42195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33388" y="171450"/>
            <a:ext cx="1947862" cy="5476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4320"/>
              </a:lnSpc>
              <a:buNone/>
            </a:pPr>
            <a:r>
              <a:rPr lang="en-US" sz="3600" b="1" kern="0" spc="-72" dirty="0">
                <a:solidFill>
                  <a:srgbClr val="000000">
                    <a:alpha val="99000"/>
                  </a:srgbClr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Timing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590550"/>
            <a:ext cx="7620000" cy="45529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3900" y="171450"/>
            <a:ext cx="2476500" cy="5476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4320"/>
              </a:lnSpc>
              <a:buNone/>
            </a:pPr>
            <a:r>
              <a:rPr lang="en-US" sz="3600" b="1" kern="0" spc="-72" dirty="0">
                <a:solidFill>
                  <a:srgbClr val="000000">
                    <a:alpha val="99000"/>
                  </a:srgbClr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Category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</Words>
  <Application>Microsoft Macintosh PowerPoint</Application>
  <PresentationFormat>On-screen Show (16:9)</PresentationFormat>
  <Paragraphs>14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Anna Saļņikova</cp:lastModifiedBy>
  <cp:revision>2</cp:revision>
  <dcterms:created xsi:type="dcterms:W3CDTF">2025-03-26T20:52:28Z</dcterms:created>
  <dcterms:modified xsi:type="dcterms:W3CDTF">2025-03-26T20:55:43Z</dcterms:modified>
</cp:coreProperties>
</file>