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7" r:id="rId1"/>
  </p:sldMasterIdLst>
  <p:notesMasterIdLst>
    <p:notesMasterId r:id="rId14"/>
  </p:notesMasterIdLst>
  <p:handoutMasterIdLst>
    <p:handoutMasterId r:id="rId15"/>
  </p:handoutMasterIdLst>
  <p:sldIdLst>
    <p:sldId id="256" r:id="rId2"/>
    <p:sldId id="459" r:id="rId3"/>
    <p:sldId id="457" r:id="rId4"/>
    <p:sldId id="471" r:id="rId5"/>
    <p:sldId id="469" r:id="rId6"/>
    <p:sldId id="464" r:id="rId7"/>
    <p:sldId id="444" r:id="rId8"/>
    <p:sldId id="472" r:id="rId9"/>
    <p:sldId id="473" r:id="rId10"/>
    <p:sldId id="475" r:id="rId11"/>
    <p:sldId id="466" r:id="rId12"/>
    <p:sldId id="460" r:id="rId13"/>
  </p:sldIdLst>
  <p:sldSz cx="9144000" cy="6858000" type="screen4x3"/>
  <p:notesSz cx="7099300" cy="10234613"/>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927" autoAdjust="0"/>
    <p:restoredTop sz="96150" autoAdjust="0"/>
  </p:normalViewPr>
  <p:slideViewPr>
    <p:cSldViewPr>
      <p:cViewPr varScale="1">
        <p:scale>
          <a:sx n="140" d="100"/>
          <a:sy n="140" d="100"/>
        </p:scale>
        <p:origin x="-804"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9055BC8-80A4-FC0B-5F61-8A8834735F91}"/>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eaLnBrk="1" fontAlgn="auto" hangingPunct="1">
              <a:spcBef>
                <a:spcPts val="0"/>
              </a:spcBef>
              <a:spcAft>
                <a:spcPts val="0"/>
              </a:spcAft>
              <a:defRPr sz="1200">
                <a:latin typeface="Times New Roman" charset="0"/>
              </a:defRPr>
            </a:lvl1pPr>
          </a:lstStyle>
          <a:p>
            <a:pPr>
              <a:defRPr/>
            </a:pPr>
            <a:endParaRPr lang="et-EE"/>
          </a:p>
        </p:txBody>
      </p:sp>
      <p:sp>
        <p:nvSpPr>
          <p:cNvPr id="3" name="Date Placeholder 2">
            <a:extLst>
              <a:ext uri="{FF2B5EF4-FFF2-40B4-BE49-F238E27FC236}">
                <a16:creationId xmlns="" xmlns:a16="http://schemas.microsoft.com/office/drawing/2014/main" id="{8DB58313-C1F0-1072-F7EB-13F134A3D573}"/>
              </a:ext>
            </a:extLst>
          </p:cNvPr>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fontAlgn="auto" hangingPunct="1">
              <a:spcBef>
                <a:spcPts val="0"/>
              </a:spcBef>
              <a:spcAft>
                <a:spcPts val="0"/>
              </a:spcAft>
              <a:defRPr sz="1200">
                <a:latin typeface="Times New Roman" charset="0"/>
              </a:defRPr>
            </a:lvl1pPr>
          </a:lstStyle>
          <a:p>
            <a:pPr>
              <a:defRPr/>
            </a:pPr>
            <a:fld id="{468B3319-6AD2-A54A-AC2D-183432BF60A9}" type="datetimeFigureOut">
              <a:rPr lang="et-EE"/>
              <a:pPr>
                <a:defRPr/>
              </a:pPr>
              <a:t>23.09.2024</a:t>
            </a:fld>
            <a:endParaRPr lang="et-EE"/>
          </a:p>
        </p:txBody>
      </p:sp>
      <p:sp>
        <p:nvSpPr>
          <p:cNvPr id="4" name="Footer Placeholder 3">
            <a:extLst>
              <a:ext uri="{FF2B5EF4-FFF2-40B4-BE49-F238E27FC236}">
                <a16:creationId xmlns="" xmlns:a16="http://schemas.microsoft.com/office/drawing/2014/main" id="{591ABD2D-1170-5192-E36E-5176D74D7D74}"/>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imes New Roman" charset="0"/>
              </a:defRPr>
            </a:lvl1pPr>
          </a:lstStyle>
          <a:p>
            <a:pPr>
              <a:defRPr/>
            </a:pPr>
            <a:endParaRPr lang="et-EE"/>
          </a:p>
        </p:txBody>
      </p:sp>
      <p:sp>
        <p:nvSpPr>
          <p:cNvPr id="5" name="Slide Number Placeholder 4">
            <a:extLst>
              <a:ext uri="{FF2B5EF4-FFF2-40B4-BE49-F238E27FC236}">
                <a16:creationId xmlns="" xmlns:a16="http://schemas.microsoft.com/office/drawing/2014/main" id="{FB4D7F6A-DCBB-FAAB-DC0A-6F550B3B624C}"/>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CB29DF32-1C1E-CC4D-85BA-3B8B48602850}" type="slidenum">
              <a:rPr lang="et-EE" altLang="x-none"/>
              <a:pPr>
                <a:defRPr/>
              </a:pPr>
              <a:t>‹#›</a:t>
            </a:fld>
            <a:endParaRPr lang="et-EE" altLang="x-none"/>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61752A8-B8C3-3248-2519-B9A7FAA43401}"/>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Times New Roman" charset="0"/>
              </a:defRPr>
            </a:lvl1pPr>
          </a:lstStyle>
          <a:p>
            <a:pPr>
              <a:defRPr/>
            </a:pPr>
            <a:endParaRPr lang="et-EE"/>
          </a:p>
        </p:txBody>
      </p:sp>
      <p:sp>
        <p:nvSpPr>
          <p:cNvPr id="3" name="Date Placeholder 2">
            <a:extLst>
              <a:ext uri="{FF2B5EF4-FFF2-40B4-BE49-F238E27FC236}">
                <a16:creationId xmlns="" xmlns:a16="http://schemas.microsoft.com/office/drawing/2014/main" id="{7111D905-C3C7-134B-0791-B4499D626720}"/>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Times New Roman" charset="0"/>
              </a:defRPr>
            </a:lvl1pPr>
          </a:lstStyle>
          <a:p>
            <a:pPr>
              <a:defRPr/>
            </a:pPr>
            <a:fld id="{1856BF73-F8A3-2742-BCF7-DDF00EBB8181}" type="datetimeFigureOut">
              <a:rPr lang="et-EE"/>
              <a:pPr>
                <a:defRPr/>
              </a:pPr>
              <a:t>23.09.2024</a:t>
            </a:fld>
            <a:endParaRPr lang="et-EE"/>
          </a:p>
        </p:txBody>
      </p:sp>
      <p:sp>
        <p:nvSpPr>
          <p:cNvPr id="4" name="Slide Image Placeholder 3">
            <a:extLst>
              <a:ext uri="{FF2B5EF4-FFF2-40B4-BE49-F238E27FC236}">
                <a16:creationId xmlns="" xmlns:a16="http://schemas.microsoft.com/office/drawing/2014/main" id="{9C2EEA28-0D2A-F5B1-86BF-D540617BA278}"/>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t-EE" noProof="0"/>
          </a:p>
        </p:txBody>
      </p:sp>
      <p:sp>
        <p:nvSpPr>
          <p:cNvPr id="5" name="Notes Placeholder 4">
            <a:extLst>
              <a:ext uri="{FF2B5EF4-FFF2-40B4-BE49-F238E27FC236}">
                <a16:creationId xmlns="" xmlns:a16="http://schemas.microsoft.com/office/drawing/2014/main" id="{2A201CB1-9DF1-75D0-CBB8-61A9E445529F}"/>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t-EE" noProof="0"/>
          </a:p>
        </p:txBody>
      </p:sp>
      <p:sp>
        <p:nvSpPr>
          <p:cNvPr id="6" name="Footer Placeholder 5">
            <a:extLst>
              <a:ext uri="{FF2B5EF4-FFF2-40B4-BE49-F238E27FC236}">
                <a16:creationId xmlns="" xmlns:a16="http://schemas.microsoft.com/office/drawing/2014/main" id="{9D1F7ED3-BC04-1039-397A-3C23852666A1}"/>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Times New Roman" charset="0"/>
              </a:defRPr>
            </a:lvl1pPr>
          </a:lstStyle>
          <a:p>
            <a:pPr>
              <a:defRPr/>
            </a:pPr>
            <a:endParaRPr lang="et-EE"/>
          </a:p>
        </p:txBody>
      </p:sp>
      <p:sp>
        <p:nvSpPr>
          <p:cNvPr id="7" name="Slide Number Placeholder 6">
            <a:extLst>
              <a:ext uri="{FF2B5EF4-FFF2-40B4-BE49-F238E27FC236}">
                <a16:creationId xmlns="" xmlns:a16="http://schemas.microsoft.com/office/drawing/2014/main" id="{2EC1F895-870A-6E76-3CCA-5A240F6068A7}"/>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00014750-2A9D-A346-9D62-2B561AD19D01}" type="slidenum">
              <a:rPr lang="et-EE" altLang="x-none"/>
              <a:pPr>
                <a:defRPr/>
              </a:pPr>
              <a:t>‹#›</a:t>
            </a:fld>
            <a:endParaRPr lang="et-EE"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00014750-2A9D-A346-9D62-2B561AD19D01}" type="slidenum">
              <a:rPr lang="et-EE" altLang="x-none" smtClean="0"/>
              <a:pPr>
                <a:defRPr/>
              </a:pPr>
              <a:t>1</a:t>
            </a:fld>
            <a:endParaRPr lang="et-EE" altLang="x-none"/>
          </a:p>
        </p:txBody>
      </p:sp>
    </p:spTree>
    <p:extLst>
      <p:ext uri="{BB962C8B-B14F-4D97-AF65-F5344CB8AC3E}">
        <p14:creationId xmlns="" xmlns:p14="http://schemas.microsoft.com/office/powerpoint/2010/main" val="296689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xmlns="" id="{2AFCBB65-4D66-22C1-2231-556F24F3CC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Notes Placeholder 2">
            <a:extLst>
              <a:ext uri="{FF2B5EF4-FFF2-40B4-BE49-F238E27FC236}">
                <a16:creationId xmlns:a16="http://schemas.microsoft.com/office/drawing/2014/main" xmlns="" id="{7A66E87C-1166-BD74-5A42-B63D2CA53B5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sz="2000" dirty="0"/>
          </a:p>
        </p:txBody>
      </p:sp>
      <p:sp>
        <p:nvSpPr>
          <p:cNvPr id="4" name="Slide Number Placeholder 3">
            <a:extLst>
              <a:ext uri="{FF2B5EF4-FFF2-40B4-BE49-F238E27FC236}">
                <a16:creationId xmlns:a16="http://schemas.microsoft.com/office/drawing/2014/main" xmlns="" id="{2A2AB134-4388-3FE7-2E71-A5F10F727298}"/>
              </a:ext>
            </a:extLst>
          </p:cNvPr>
          <p:cNvSpPr>
            <a:spLocks noGrp="1"/>
          </p:cNvSpPr>
          <p:nvPr>
            <p:ph type="sldNum" sz="quarter" idx="5"/>
          </p:nvPr>
        </p:nvSpPr>
        <p:spPr/>
        <p:txBody>
          <a:bodyPr/>
          <a:lstStyle/>
          <a:p>
            <a:pPr>
              <a:defRPr/>
            </a:pPr>
            <a:fld id="{1940B520-7B6E-C646-9D5A-3F2195CAF339}" type="slidenum">
              <a:rPr lang="et-EE" altLang="x-none" smtClean="0"/>
              <a:pPr>
                <a:defRPr/>
              </a:pPr>
              <a:t>2</a:t>
            </a:fld>
            <a:endParaRPr lang="et-E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xmlns="" id="{2AFCBB65-4D66-22C1-2231-556F24F3CC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Notes Placeholder 2">
            <a:extLst>
              <a:ext uri="{FF2B5EF4-FFF2-40B4-BE49-F238E27FC236}">
                <a16:creationId xmlns:a16="http://schemas.microsoft.com/office/drawing/2014/main" xmlns="" id="{7A66E87C-1166-BD74-5A42-B63D2CA53B5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sz="2000" dirty="0"/>
          </a:p>
        </p:txBody>
      </p:sp>
      <p:sp>
        <p:nvSpPr>
          <p:cNvPr id="4" name="Slide Number Placeholder 3">
            <a:extLst>
              <a:ext uri="{FF2B5EF4-FFF2-40B4-BE49-F238E27FC236}">
                <a16:creationId xmlns:a16="http://schemas.microsoft.com/office/drawing/2014/main" xmlns="" id="{2A2AB134-4388-3FE7-2E71-A5F10F727298}"/>
              </a:ext>
            </a:extLst>
          </p:cNvPr>
          <p:cNvSpPr>
            <a:spLocks noGrp="1"/>
          </p:cNvSpPr>
          <p:nvPr>
            <p:ph type="sldNum" sz="quarter" idx="5"/>
          </p:nvPr>
        </p:nvSpPr>
        <p:spPr/>
        <p:txBody>
          <a:bodyPr/>
          <a:lstStyle/>
          <a:p>
            <a:pPr>
              <a:defRPr/>
            </a:pPr>
            <a:fld id="{1940B520-7B6E-C646-9D5A-3F2195CAF339}" type="slidenum">
              <a:rPr lang="et-EE" altLang="x-none" smtClean="0"/>
              <a:pPr>
                <a:defRPr/>
              </a:pPr>
              <a:t>3</a:t>
            </a:fld>
            <a:endParaRPr lang="et-E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xmlns="" id="{2AFCBB65-4D66-22C1-2231-556F24F3CC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Notes Placeholder 2">
            <a:extLst>
              <a:ext uri="{FF2B5EF4-FFF2-40B4-BE49-F238E27FC236}">
                <a16:creationId xmlns:a16="http://schemas.microsoft.com/office/drawing/2014/main" xmlns="" id="{7A66E87C-1166-BD74-5A42-B63D2CA53B5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sz="2000" dirty="0"/>
          </a:p>
        </p:txBody>
      </p:sp>
      <p:sp>
        <p:nvSpPr>
          <p:cNvPr id="4" name="Slide Number Placeholder 3">
            <a:extLst>
              <a:ext uri="{FF2B5EF4-FFF2-40B4-BE49-F238E27FC236}">
                <a16:creationId xmlns:a16="http://schemas.microsoft.com/office/drawing/2014/main" xmlns="" id="{2A2AB134-4388-3FE7-2E71-A5F10F727298}"/>
              </a:ext>
            </a:extLst>
          </p:cNvPr>
          <p:cNvSpPr>
            <a:spLocks noGrp="1"/>
          </p:cNvSpPr>
          <p:nvPr>
            <p:ph type="sldNum" sz="quarter" idx="5"/>
          </p:nvPr>
        </p:nvSpPr>
        <p:spPr/>
        <p:txBody>
          <a:bodyPr/>
          <a:lstStyle/>
          <a:p>
            <a:pPr>
              <a:defRPr/>
            </a:pPr>
            <a:fld id="{1940B520-7B6E-C646-9D5A-3F2195CAF339}" type="slidenum">
              <a:rPr lang="et-EE" altLang="x-none" smtClean="0"/>
              <a:pPr>
                <a:defRPr/>
              </a:pPr>
              <a:t>6</a:t>
            </a:fld>
            <a:endParaRPr lang="et-E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 xmlns:a16="http://schemas.microsoft.com/office/drawing/2014/main" id="{80818B98-7B5A-B912-4C1B-7A55D20B3F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a:extLst>
              <a:ext uri="{FF2B5EF4-FFF2-40B4-BE49-F238E27FC236}">
                <a16:creationId xmlns="" xmlns:a16="http://schemas.microsoft.com/office/drawing/2014/main" id="{F933DA60-1AD9-0D6A-5BE9-E6E51F17242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AutoNum type="arabicPeriod"/>
            </a:pPr>
            <a:endParaRPr lang="en-GB" altLang="x-none" dirty="0" smtClean="0"/>
          </a:p>
          <a:p>
            <a:pPr marL="228600" indent="-228600">
              <a:buAutoNum type="arabicPeriod"/>
            </a:pPr>
            <a:endParaRPr lang="x-none" altLang="x-none" dirty="0"/>
          </a:p>
        </p:txBody>
      </p:sp>
      <p:sp>
        <p:nvSpPr>
          <p:cNvPr id="4" name="Slide Number Placeholder 3">
            <a:extLst>
              <a:ext uri="{FF2B5EF4-FFF2-40B4-BE49-F238E27FC236}">
                <a16:creationId xmlns="" xmlns:a16="http://schemas.microsoft.com/office/drawing/2014/main" id="{F97748B1-5E2F-BAEA-B14C-CB64BF61B1A2}"/>
              </a:ext>
            </a:extLst>
          </p:cNvPr>
          <p:cNvSpPr>
            <a:spLocks noGrp="1"/>
          </p:cNvSpPr>
          <p:nvPr>
            <p:ph type="sldNum" sz="quarter" idx="5"/>
          </p:nvPr>
        </p:nvSpPr>
        <p:spPr/>
        <p:txBody>
          <a:bodyPr/>
          <a:lstStyle/>
          <a:p>
            <a:pPr>
              <a:defRPr/>
            </a:pPr>
            <a:fld id="{7A702607-7365-BF4F-90D3-9F200647567D}" type="slidenum">
              <a:rPr lang="et-EE" altLang="x-none" smtClean="0"/>
              <a:pPr>
                <a:defRPr/>
              </a:pPr>
              <a:t>7</a:t>
            </a:fld>
            <a:endParaRPr lang="et-E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 xmlns:a16="http://schemas.microsoft.com/office/drawing/2014/main" id="{80818B98-7B5A-B912-4C1B-7A55D20B3F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a:extLst>
              <a:ext uri="{FF2B5EF4-FFF2-40B4-BE49-F238E27FC236}">
                <a16:creationId xmlns="" xmlns:a16="http://schemas.microsoft.com/office/drawing/2014/main" id="{F933DA60-1AD9-0D6A-5BE9-E6E51F172427}"/>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AutoNum type="arabicPeriod"/>
            </a:pPr>
            <a:endParaRPr lang="en-GB" altLang="x-none" dirty="0" smtClean="0"/>
          </a:p>
          <a:p>
            <a:pPr marL="228600" indent="-228600">
              <a:buAutoNum type="arabicPeriod"/>
            </a:pPr>
            <a:endParaRPr lang="x-none" altLang="x-none" dirty="0"/>
          </a:p>
        </p:txBody>
      </p:sp>
      <p:sp>
        <p:nvSpPr>
          <p:cNvPr id="4" name="Slide Number Placeholder 3">
            <a:extLst>
              <a:ext uri="{FF2B5EF4-FFF2-40B4-BE49-F238E27FC236}">
                <a16:creationId xmlns="" xmlns:a16="http://schemas.microsoft.com/office/drawing/2014/main" id="{F97748B1-5E2F-BAEA-B14C-CB64BF61B1A2}"/>
              </a:ext>
            </a:extLst>
          </p:cNvPr>
          <p:cNvSpPr>
            <a:spLocks noGrp="1"/>
          </p:cNvSpPr>
          <p:nvPr>
            <p:ph type="sldNum" sz="quarter" idx="5"/>
          </p:nvPr>
        </p:nvSpPr>
        <p:spPr/>
        <p:txBody>
          <a:bodyPr/>
          <a:lstStyle/>
          <a:p>
            <a:pPr>
              <a:defRPr/>
            </a:pPr>
            <a:fld id="{7A702607-7365-BF4F-90D3-9F200647567D}" type="slidenum">
              <a:rPr lang="et-EE" altLang="x-none" smtClean="0"/>
              <a:pPr>
                <a:defRPr/>
              </a:pPr>
              <a:t>8</a:t>
            </a:fld>
            <a:endParaRPr lang="et-E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 xmlns:a16="http://schemas.microsoft.com/office/drawing/2014/main" id="{04E62101-DCEE-56C9-1376-D64C47D034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E1CFBE9F-2761-2E3E-73EF-9B45D3C377A1}"/>
              </a:ext>
            </a:extLst>
          </p:cNvPr>
          <p:cNvSpPr>
            <a:spLocks noGrp="1"/>
          </p:cNvSpPr>
          <p:nvPr>
            <p:ph type="body" idx="1"/>
          </p:nvPr>
        </p:nvSpPr>
        <p:spPr/>
        <p:txBody>
          <a:bodyPr>
            <a:normAutofit/>
          </a:bodyPr>
          <a:lstStyle/>
          <a:p>
            <a:pPr algn="just">
              <a:spcBef>
                <a:spcPts val="600"/>
              </a:spcBef>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4CE6654-42EF-7DE1-DE8E-A277CE2149AE}"/>
              </a:ext>
            </a:extLst>
          </p:cNvPr>
          <p:cNvSpPr>
            <a:spLocks noGrp="1"/>
          </p:cNvSpPr>
          <p:nvPr>
            <p:ph type="sldNum" sz="quarter" idx="5"/>
          </p:nvPr>
        </p:nvSpPr>
        <p:spPr/>
        <p:txBody>
          <a:bodyPr/>
          <a:lstStyle/>
          <a:p>
            <a:pPr>
              <a:defRPr/>
            </a:pPr>
            <a:fld id="{24AC3AFF-5EAD-014D-A0B0-99A240417468}" type="slidenum">
              <a:rPr lang="et-EE" altLang="x-none" smtClean="0"/>
              <a:pPr>
                <a:defRPr/>
              </a:pPr>
              <a:t>10</a:t>
            </a:fld>
            <a:endParaRPr lang="et-EE" altLang="x-none"/>
          </a:p>
        </p:txBody>
      </p:sp>
    </p:spTree>
    <p:extLst>
      <p:ext uri="{BB962C8B-B14F-4D97-AF65-F5344CB8AC3E}">
        <p14:creationId xmlns="" xmlns:p14="http://schemas.microsoft.com/office/powerpoint/2010/main" val="389039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xmlns="" id="{2AFCBB65-4D66-22C1-2231-556F24F3CC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Notes Placeholder 2">
            <a:extLst>
              <a:ext uri="{FF2B5EF4-FFF2-40B4-BE49-F238E27FC236}">
                <a16:creationId xmlns:a16="http://schemas.microsoft.com/office/drawing/2014/main" xmlns="" id="{7A66E87C-1166-BD74-5A42-B63D2CA53B5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sz="2000" dirty="0"/>
          </a:p>
        </p:txBody>
      </p:sp>
      <p:sp>
        <p:nvSpPr>
          <p:cNvPr id="4" name="Slide Number Placeholder 3">
            <a:extLst>
              <a:ext uri="{FF2B5EF4-FFF2-40B4-BE49-F238E27FC236}">
                <a16:creationId xmlns:a16="http://schemas.microsoft.com/office/drawing/2014/main" xmlns="" id="{2A2AB134-4388-3FE7-2E71-A5F10F727298}"/>
              </a:ext>
            </a:extLst>
          </p:cNvPr>
          <p:cNvSpPr>
            <a:spLocks noGrp="1"/>
          </p:cNvSpPr>
          <p:nvPr>
            <p:ph type="sldNum" sz="quarter" idx="5"/>
          </p:nvPr>
        </p:nvSpPr>
        <p:spPr/>
        <p:txBody>
          <a:bodyPr/>
          <a:lstStyle/>
          <a:p>
            <a:pPr>
              <a:defRPr/>
            </a:pPr>
            <a:fld id="{1940B520-7B6E-C646-9D5A-3F2195CAF339}" type="slidenum">
              <a:rPr lang="et-EE" altLang="x-none" smtClean="0"/>
              <a:pPr>
                <a:defRPr/>
              </a:pPr>
              <a:t>11</a:t>
            </a:fld>
            <a:endParaRPr lang="et-E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 xmlns:a16="http://schemas.microsoft.com/office/drawing/2014/main" id="{04E62101-DCEE-56C9-1376-D64C47D034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a:extLst>
              <a:ext uri="{FF2B5EF4-FFF2-40B4-BE49-F238E27FC236}">
                <a16:creationId xmlns="" xmlns:a16="http://schemas.microsoft.com/office/drawing/2014/main" id="{E1CFBE9F-2761-2E3E-73EF-9B45D3C377A1}"/>
              </a:ext>
            </a:extLst>
          </p:cNvPr>
          <p:cNvSpPr>
            <a:spLocks noGrp="1"/>
          </p:cNvSpPr>
          <p:nvPr>
            <p:ph type="body" idx="1"/>
          </p:nvPr>
        </p:nvSpPr>
        <p:spPr/>
        <p:txBody>
          <a:bodyPr>
            <a:normAutofit/>
          </a:bodyPr>
          <a:lstStyle/>
          <a:p>
            <a:pPr algn="just">
              <a:spcBef>
                <a:spcPts val="600"/>
              </a:spcBef>
            </a:pPr>
            <a:endParaRPr lang="x-none"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4CE6654-42EF-7DE1-DE8E-A277CE2149AE}"/>
              </a:ext>
            </a:extLst>
          </p:cNvPr>
          <p:cNvSpPr>
            <a:spLocks noGrp="1"/>
          </p:cNvSpPr>
          <p:nvPr>
            <p:ph type="sldNum" sz="quarter" idx="5"/>
          </p:nvPr>
        </p:nvSpPr>
        <p:spPr/>
        <p:txBody>
          <a:bodyPr/>
          <a:lstStyle/>
          <a:p>
            <a:pPr>
              <a:defRPr/>
            </a:pPr>
            <a:fld id="{24AC3AFF-5EAD-014D-A0B0-99A240417468}" type="slidenum">
              <a:rPr lang="et-EE" altLang="x-none" smtClean="0"/>
              <a:pPr>
                <a:defRPr/>
              </a:pPr>
              <a:t>12</a:t>
            </a:fld>
            <a:endParaRPr lang="et-EE" altLang="x-none"/>
          </a:p>
        </p:txBody>
      </p:sp>
    </p:spTree>
    <p:extLst>
      <p:ext uri="{BB962C8B-B14F-4D97-AF65-F5344CB8AC3E}">
        <p14:creationId xmlns="" xmlns:p14="http://schemas.microsoft.com/office/powerpoint/2010/main" val="389039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a:extLst>
              <a:ext uri="{FF2B5EF4-FFF2-40B4-BE49-F238E27FC236}">
                <a16:creationId xmlns="" xmlns:a16="http://schemas.microsoft.com/office/drawing/2014/main" id="{1FA3104F-1CA6-0DB0-ACDF-05F0C907440B}"/>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 xmlns:a16="http://schemas.microsoft.com/office/drawing/2014/main" id="{F0B80921-947F-1291-4D47-D109B7B95E8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F370138D-FC0F-4CE4-A8FE-304DE942CBD4}"/>
              </a:ext>
            </a:extLst>
          </p:cNvPr>
          <p:cNvSpPr>
            <a:spLocks noGrp="1"/>
          </p:cNvSpPr>
          <p:nvPr>
            <p:ph type="sldNum" sz="quarter" idx="12"/>
          </p:nvPr>
        </p:nvSpPr>
        <p:spPr/>
        <p:txBody>
          <a:bodyPr/>
          <a:lstStyle>
            <a:lvl1pPr>
              <a:defRPr/>
            </a:lvl1pPr>
          </a:lstStyle>
          <a:p>
            <a:pPr>
              <a:defRPr/>
            </a:pPr>
            <a:fld id="{BCE1D752-DB5D-0447-9105-4DC8E49089A6}" type="slidenum">
              <a:rPr lang="en-GB" altLang="x-none"/>
              <a:pPr>
                <a:defRPr/>
              </a:pPr>
              <a:t>‹#›</a:t>
            </a:fld>
            <a:endParaRPr lang="en-GB" altLang="x-none"/>
          </a:p>
        </p:txBody>
      </p:sp>
    </p:spTree>
    <p:extLst>
      <p:ext uri="{BB962C8B-B14F-4D97-AF65-F5344CB8AC3E}">
        <p14:creationId xmlns="" xmlns:p14="http://schemas.microsoft.com/office/powerpoint/2010/main" val="148867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lstStyle>
            <a:lvl1pPr algn="l">
              <a:defRPr sz="20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917677" y="5284990"/>
            <a:ext cx="7413007" cy="8170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 xmlns:a16="http://schemas.microsoft.com/office/drawing/2014/main" id="{371B163F-9B59-C8D7-DDDC-3C836790295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 xmlns:a16="http://schemas.microsoft.com/office/drawing/2014/main" id="{690BC084-6E9A-3BAD-EE92-B0C1E465CE37}"/>
              </a:ext>
            </a:extLst>
          </p:cNvPr>
          <p:cNvSpPr>
            <a:spLocks noGrp="1"/>
          </p:cNvSpPr>
          <p:nvPr>
            <p:ph type="ftr" sz="quarter" idx="11"/>
          </p:nvPr>
        </p:nvSpPr>
        <p:spPr>
          <a:xfrm>
            <a:off x="917575" y="6181725"/>
            <a:ext cx="5337175" cy="365125"/>
          </a:xfrm>
        </p:spPr>
        <p:txBody>
          <a:bodyPr/>
          <a:lstStyle>
            <a:lvl1pPr>
              <a:defRPr/>
            </a:lvl1pPr>
          </a:lstStyle>
          <a:p>
            <a:pPr>
              <a:defRPr/>
            </a:pPr>
            <a:endParaRPr lang="en-GB"/>
          </a:p>
        </p:txBody>
      </p:sp>
      <p:sp>
        <p:nvSpPr>
          <p:cNvPr id="7" name="Slide Number Placeholder 6">
            <a:extLst>
              <a:ext uri="{FF2B5EF4-FFF2-40B4-BE49-F238E27FC236}">
                <a16:creationId xmlns="" xmlns:a16="http://schemas.microsoft.com/office/drawing/2014/main" id="{9C60F283-88E9-3296-11F2-EF27908DA201}"/>
              </a:ext>
            </a:extLst>
          </p:cNvPr>
          <p:cNvSpPr>
            <a:spLocks noGrp="1"/>
          </p:cNvSpPr>
          <p:nvPr>
            <p:ph type="sldNum" sz="quarter" idx="12"/>
          </p:nvPr>
        </p:nvSpPr>
        <p:spPr/>
        <p:txBody>
          <a:bodyPr/>
          <a:lstStyle>
            <a:lvl1pPr>
              <a:defRPr/>
            </a:lvl1pPr>
          </a:lstStyle>
          <a:p>
            <a:pPr>
              <a:defRPr/>
            </a:pPr>
            <a:fld id="{BBD7FC13-CC27-7B41-846B-713A4F2C349E}" type="slidenum">
              <a:rPr lang="en-GB" altLang="x-none"/>
              <a:pPr>
                <a:defRPr/>
              </a:pPr>
              <a:t>‹#›</a:t>
            </a:fld>
            <a:endParaRPr lang="en-GB" altLang="x-none"/>
          </a:p>
        </p:txBody>
      </p:sp>
    </p:spTree>
    <p:extLst>
      <p:ext uri="{BB962C8B-B14F-4D97-AF65-F5344CB8AC3E}">
        <p14:creationId xmlns="" xmlns:p14="http://schemas.microsoft.com/office/powerpoint/2010/main" val="151161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lstStyle>
            <a:lvl1pPr algn="l">
              <a:defRPr sz="2800" b="0" cap="all"/>
            </a:lvl1pPr>
          </a:lstStyle>
          <a:p>
            <a:r>
              <a:rPr lang="en-GB"/>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C6AC3315-9FE3-1BCB-EB7D-57861A96700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 xmlns:a16="http://schemas.microsoft.com/office/drawing/2014/main" id="{D24C5951-86BD-BACF-05EF-918151DF401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44AD1D08-D942-FC20-794E-E800C50954BD}"/>
              </a:ext>
            </a:extLst>
          </p:cNvPr>
          <p:cNvSpPr>
            <a:spLocks noGrp="1"/>
          </p:cNvSpPr>
          <p:nvPr>
            <p:ph type="sldNum" sz="quarter" idx="12"/>
          </p:nvPr>
        </p:nvSpPr>
        <p:spPr/>
        <p:txBody>
          <a:bodyPr/>
          <a:lstStyle>
            <a:lvl1pPr>
              <a:defRPr/>
            </a:lvl1pPr>
          </a:lstStyle>
          <a:p>
            <a:pPr>
              <a:defRPr/>
            </a:pPr>
            <a:fld id="{685FE927-6573-344A-91C4-F7AD1C9E753A}" type="slidenum">
              <a:rPr lang="en-GB" altLang="x-none"/>
              <a:pPr>
                <a:defRPr/>
              </a:pPr>
              <a:t>‹#›</a:t>
            </a:fld>
            <a:endParaRPr lang="en-GB" altLang="x-none"/>
          </a:p>
        </p:txBody>
      </p:sp>
    </p:spTree>
    <p:extLst>
      <p:ext uri="{BB962C8B-B14F-4D97-AF65-F5344CB8AC3E}">
        <p14:creationId xmlns="" xmlns:p14="http://schemas.microsoft.com/office/powerpoint/2010/main" val="529107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AC214CD-4069-9756-2478-850C9DA59DB8}"/>
              </a:ext>
            </a:extLst>
          </p:cNvPr>
          <p:cNvSpPr txBox="1"/>
          <p:nvPr/>
        </p:nvSpPr>
        <p:spPr>
          <a:xfrm>
            <a:off x="584200" y="8604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5" name="TextBox 4">
            <a:extLst>
              <a:ext uri="{FF2B5EF4-FFF2-40B4-BE49-F238E27FC236}">
                <a16:creationId xmlns="" xmlns:a16="http://schemas.microsoft.com/office/drawing/2014/main" id="{8A5C8789-30F8-9048-7950-F165BD2B50C1}"/>
              </a:ext>
            </a:extLst>
          </p:cNvPr>
          <p:cNvSpPr txBox="1"/>
          <p:nvPr/>
        </p:nvSpPr>
        <p:spPr>
          <a:xfrm>
            <a:off x="7888288" y="298608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084942" y="596018"/>
            <a:ext cx="6974115" cy="304407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818347" y="4641206"/>
            <a:ext cx="7511473" cy="1447800"/>
          </a:xfrm>
        </p:spPr>
        <p:txBody>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Date Placeholder 3">
            <a:extLst>
              <a:ext uri="{FF2B5EF4-FFF2-40B4-BE49-F238E27FC236}">
                <a16:creationId xmlns="" xmlns:a16="http://schemas.microsoft.com/office/drawing/2014/main" id="{D06E46BA-DA91-EB9C-39FC-ED85D1B7AD7C}"/>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 xmlns:a16="http://schemas.microsoft.com/office/drawing/2014/main" id="{43246408-F361-DAD1-2219-ACF65A427AE2}"/>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 xmlns:a16="http://schemas.microsoft.com/office/drawing/2014/main" id="{2DBC696F-29B3-6933-47DC-F042E0B9A2BA}"/>
              </a:ext>
            </a:extLst>
          </p:cNvPr>
          <p:cNvSpPr>
            <a:spLocks noGrp="1"/>
          </p:cNvSpPr>
          <p:nvPr>
            <p:ph type="sldNum" sz="quarter" idx="16"/>
          </p:nvPr>
        </p:nvSpPr>
        <p:spPr/>
        <p:txBody>
          <a:bodyPr/>
          <a:lstStyle>
            <a:lvl1pPr>
              <a:defRPr/>
            </a:lvl1pPr>
          </a:lstStyle>
          <a:p>
            <a:pPr>
              <a:defRPr/>
            </a:pPr>
            <a:fld id="{8D42EDB2-BFC2-4B49-A895-4BDA9101E21A}" type="slidenum">
              <a:rPr lang="en-GB" altLang="x-none"/>
              <a:pPr>
                <a:defRPr/>
              </a:pPr>
              <a:t>‹#›</a:t>
            </a:fld>
            <a:endParaRPr lang="en-GB" altLang="x-none"/>
          </a:p>
        </p:txBody>
      </p:sp>
    </p:spTree>
    <p:extLst>
      <p:ext uri="{BB962C8B-B14F-4D97-AF65-F5344CB8AC3E}">
        <p14:creationId xmlns="" xmlns:p14="http://schemas.microsoft.com/office/powerpoint/2010/main" val="2687607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lstStyle>
            <a:lvl1pPr algn="l">
              <a:defRPr sz="2800" b="0" cap="all"/>
            </a:lvl1pPr>
          </a:lstStyle>
          <a:p>
            <a:r>
              <a:rPr lang="en-GB"/>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66ADFF83-A853-9582-0719-D2E030318FC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 xmlns:a16="http://schemas.microsoft.com/office/drawing/2014/main" id="{A98F64F6-1F2E-7593-F6A6-23B962A6907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4509B935-2D0F-C3D7-8675-A2A52E713F9F}"/>
              </a:ext>
            </a:extLst>
          </p:cNvPr>
          <p:cNvSpPr>
            <a:spLocks noGrp="1"/>
          </p:cNvSpPr>
          <p:nvPr>
            <p:ph type="sldNum" sz="quarter" idx="12"/>
          </p:nvPr>
        </p:nvSpPr>
        <p:spPr/>
        <p:txBody>
          <a:bodyPr/>
          <a:lstStyle>
            <a:lvl1pPr>
              <a:defRPr/>
            </a:lvl1pPr>
          </a:lstStyle>
          <a:p>
            <a:pPr>
              <a:defRPr/>
            </a:pPr>
            <a:fld id="{5D195FC5-DA08-F244-BF89-12F1F43D539C}" type="slidenum">
              <a:rPr lang="en-GB" altLang="x-none"/>
              <a:pPr>
                <a:defRPr/>
              </a:pPr>
              <a:t>‹#›</a:t>
            </a:fld>
            <a:endParaRPr lang="en-GB" altLang="x-none"/>
          </a:p>
        </p:txBody>
      </p:sp>
    </p:spTree>
    <p:extLst>
      <p:ext uri="{BB962C8B-B14F-4D97-AF65-F5344CB8AC3E}">
        <p14:creationId xmlns="" xmlns:p14="http://schemas.microsoft.com/office/powerpoint/2010/main" val="4139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B7644BE-2B17-A042-69AD-CDEAFB8BA909}"/>
              </a:ext>
            </a:extLst>
          </p:cNvPr>
          <p:cNvSpPr txBox="1"/>
          <p:nvPr/>
        </p:nvSpPr>
        <p:spPr>
          <a:xfrm>
            <a:off x="584200" y="75406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solidFill>
                  <a:schemeClr val="accent1"/>
                </a:solidFill>
                <a:latin typeface="+mn-lt"/>
              </a:rPr>
              <a:t>“</a:t>
            </a:r>
          </a:p>
        </p:txBody>
      </p:sp>
      <p:sp>
        <p:nvSpPr>
          <p:cNvPr id="5" name="TextBox 4">
            <a:extLst>
              <a:ext uri="{FF2B5EF4-FFF2-40B4-BE49-F238E27FC236}">
                <a16:creationId xmlns="" xmlns:a16="http://schemas.microsoft.com/office/drawing/2014/main" id="{E10F5F69-0067-44F6-2782-52304BFE70C6}"/>
              </a:ext>
            </a:extLst>
          </p:cNvPr>
          <p:cNvSpPr txBox="1"/>
          <p:nvPr/>
        </p:nvSpPr>
        <p:spPr>
          <a:xfrm>
            <a:off x="7888288" y="287972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solidFill>
                  <a:schemeClr val="accent1"/>
                </a:solidFill>
                <a:latin typeface="+mn-lt"/>
              </a:rPr>
              <a:t>”</a:t>
            </a:r>
          </a:p>
        </p:txBody>
      </p:sp>
      <p:sp>
        <p:nvSpPr>
          <p:cNvPr id="2" name="Title 1"/>
          <p:cNvSpPr>
            <a:spLocks noGrp="1"/>
          </p:cNvSpPr>
          <p:nvPr>
            <p:ph type="title"/>
          </p:nvPr>
        </p:nvSpPr>
        <p:spPr>
          <a:xfrm>
            <a:off x="1084942" y="596018"/>
            <a:ext cx="6974115" cy="2844369"/>
          </a:xfrm>
        </p:spPr>
        <p:txBody>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anchor="b"/>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GB"/>
              <a:t>Click to edit Master text styles</a:t>
            </a:r>
          </a:p>
        </p:txBody>
      </p:sp>
      <p:sp>
        <p:nvSpPr>
          <p:cNvPr id="3" name="Text Placeholder 2"/>
          <p:cNvSpPr>
            <a:spLocks noGrp="1"/>
          </p:cNvSpPr>
          <p:nvPr>
            <p:ph type="body" idx="1"/>
          </p:nvPr>
        </p:nvSpPr>
        <p:spPr>
          <a:xfrm>
            <a:off x="818347" y="4939862"/>
            <a:ext cx="7512338" cy="1162198"/>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Date Placeholder 3">
            <a:extLst>
              <a:ext uri="{FF2B5EF4-FFF2-40B4-BE49-F238E27FC236}">
                <a16:creationId xmlns="" xmlns:a16="http://schemas.microsoft.com/office/drawing/2014/main" id="{D97C98B9-89E5-3865-14E4-5EE3FDB41461}"/>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 xmlns:a16="http://schemas.microsoft.com/office/drawing/2014/main" id="{EE1ED97E-84AC-F8FE-21EA-E1E9CD05E4BA}"/>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 xmlns:a16="http://schemas.microsoft.com/office/drawing/2014/main" id="{819ED6EB-1491-A78E-419D-FAF4CF019F21}"/>
              </a:ext>
            </a:extLst>
          </p:cNvPr>
          <p:cNvSpPr>
            <a:spLocks noGrp="1"/>
          </p:cNvSpPr>
          <p:nvPr>
            <p:ph type="sldNum" sz="quarter" idx="16"/>
          </p:nvPr>
        </p:nvSpPr>
        <p:spPr/>
        <p:txBody>
          <a:bodyPr/>
          <a:lstStyle>
            <a:lvl1pPr>
              <a:defRPr/>
            </a:lvl1pPr>
          </a:lstStyle>
          <a:p>
            <a:pPr>
              <a:defRPr/>
            </a:pPr>
            <a:fld id="{EF84F9F7-41D0-2547-A93E-C1A650FB8B60}" type="slidenum">
              <a:rPr lang="en-GB" altLang="x-none"/>
              <a:pPr>
                <a:defRPr/>
              </a:pPr>
              <a:t>‹#›</a:t>
            </a:fld>
            <a:endParaRPr lang="en-GB" altLang="x-none"/>
          </a:p>
        </p:txBody>
      </p:sp>
    </p:spTree>
    <p:extLst>
      <p:ext uri="{BB962C8B-B14F-4D97-AF65-F5344CB8AC3E}">
        <p14:creationId xmlns="" xmlns:p14="http://schemas.microsoft.com/office/powerpoint/2010/main" val="173640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a:lstStyle>
            <a:lvl1pPr>
              <a:defRPr lang="en-US" sz="2800" b="0" dirty="0"/>
            </a:lvl1pPr>
          </a:lstStyle>
          <a:p>
            <a:pPr lvl="0"/>
            <a:r>
              <a:rPr lang="en-GB"/>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anchor="b"/>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lvl="0"/>
            <a:r>
              <a:rPr lang="en-GB"/>
              <a:t>Click to edit Master text styles</a:t>
            </a:r>
          </a:p>
        </p:txBody>
      </p:sp>
      <p:sp>
        <p:nvSpPr>
          <p:cNvPr id="3" name="Text Placeholder 2"/>
          <p:cNvSpPr>
            <a:spLocks noGrp="1"/>
          </p:cNvSpPr>
          <p:nvPr>
            <p:ph type="body" idx="1"/>
          </p:nvPr>
        </p:nvSpPr>
        <p:spPr>
          <a:xfrm>
            <a:off x="818347" y="4732224"/>
            <a:ext cx="7511472" cy="1369836"/>
          </a:xfrm>
        </p:spPr>
        <p:txBody>
          <a:bodyPr anchor="t"/>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AB1A9B7-561D-4625-9B8F-F23ED936108A}"/>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 xmlns:a16="http://schemas.microsoft.com/office/drawing/2014/main" id="{7EB8BB75-D588-9B7D-E07D-C64918693F22}"/>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6B6BD4E1-2996-1581-CBDB-0FDCE89CF191}"/>
              </a:ext>
            </a:extLst>
          </p:cNvPr>
          <p:cNvSpPr>
            <a:spLocks noGrp="1"/>
          </p:cNvSpPr>
          <p:nvPr>
            <p:ph type="sldNum" sz="quarter" idx="16"/>
          </p:nvPr>
        </p:nvSpPr>
        <p:spPr/>
        <p:txBody>
          <a:bodyPr/>
          <a:lstStyle>
            <a:lvl1pPr>
              <a:defRPr/>
            </a:lvl1pPr>
          </a:lstStyle>
          <a:p>
            <a:pPr>
              <a:defRPr/>
            </a:pPr>
            <a:fld id="{D24D4E19-F2CE-9441-A37C-0C9F1E41911C}" type="slidenum">
              <a:rPr lang="en-GB" altLang="x-none"/>
              <a:pPr>
                <a:defRPr/>
              </a:pPr>
              <a:t>‹#›</a:t>
            </a:fld>
            <a:endParaRPr lang="en-GB" altLang="x-none"/>
          </a:p>
        </p:txBody>
      </p:sp>
    </p:spTree>
    <p:extLst>
      <p:ext uri="{BB962C8B-B14F-4D97-AF65-F5344CB8AC3E}">
        <p14:creationId xmlns="" xmlns:p14="http://schemas.microsoft.com/office/powerpoint/2010/main" val="1497303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Date Placeholder 3">
            <a:extLst>
              <a:ext uri="{FF2B5EF4-FFF2-40B4-BE49-F238E27FC236}">
                <a16:creationId xmlns="" xmlns:a16="http://schemas.microsoft.com/office/drawing/2014/main" id="{8C83625C-9F8C-58A8-71E2-258AC29E5AC6}"/>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 xmlns:a16="http://schemas.microsoft.com/office/drawing/2014/main" id="{33B6E5AC-AE39-58BA-FEDB-268D001226A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B8B3D63D-1FF8-2F90-F36F-1306423C3AF3}"/>
              </a:ext>
            </a:extLst>
          </p:cNvPr>
          <p:cNvSpPr>
            <a:spLocks noGrp="1"/>
          </p:cNvSpPr>
          <p:nvPr>
            <p:ph type="sldNum" sz="quarter" idx="12"/>
          </p:nvPr>
        </p:nvSpPr>
        <p:spPr/>
        <p:txBody>
          <a:bodyPr/>
          <a:lstStyle>
            <a:lvl1pPr>
              <a:defRPr/>
            </a:lvl1pPr>
          </a:lstStyle>
          <a:p>
            <a:pPr>
              <a:defRPr/>
            </a:pPr>
            <a:fld id="{177DB007-9C67-084C-9461-A0422261B700}" type="slidenum">
              <a:rPr lang="en-GB" altLang="x-none"/>
              <a:pPr>
                <a:defRPr/>
              </a:pPr>
              <a:t>‹#›</a:t>
            </a:fld>
            <a:endParaRPr lang="en-GB" altLang="x-none"/>
          </a:p>
        </p:txBody>
      </p:sp>
    </p:spTree>
    <p:extLst>
      <p:ext uri="{BB962C8B-B14F-4D97-AF65-F5344CB8AC3E}">
        <p14:creationId xmlns="" xmlns:p14="http://schemas.microsoft.com/office/powerpoint/2010/main" val="2237991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 xmlns:a16="http://schemas.microsoft.com/office/drawing/2014/main" id="{ADA21299-3DD9-5C83-2EE5-69B97AA4370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 xmlns:a16="http://schemas.microsoft.com/office/drawing/2014/main" id="{34D5057C-3923-DAE3-321B-1A1201EF3A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C9699210-7114-60BF-BF85-ED6094C67017}"/>
              </a:ext>
            </a:extLst>
          </p:cNvPr>
          <p:cNvSpPr>
            <a:spLocks noGrp="1"/>
          </p:cNvSpPr>
          <p:nvPr>
            <p:ph type="sldNum" sz="quarter" idx="12"/>
          </p:nvPr>
        </p:nvSpPr>
        <p:spPr/>
        <p:txBody>
          <a:bodyPr/>
          <a:lstStyle>
            <a:lvl1pPr>
              <a:defRPr/>
            </a:lvl1pPr>
          </a:lstStyle>
          <a:p>
            <a:pPr>
              <a:defRPr/>
            </a:pPr>
            <a:fld id="{21860DF8-0660-8441-B2F0-0598A217D402}" type="slidenum">
              <a:rPr lang="en-GB" altLang="x-none"/>
              <a:pPr>
                <a:defRPr/>
              </a:pPr>
              <a:t>‹#›</a:t>
            </a:fld>
            <a:endParaRPr lang="en-GB" altLang="x-none"/>
          </a:p>
        </p:txBody>
      </p:sp>
    </p:spTree>
    <p:extLst>
      <p:ext uri="{BB962C8B-B14F-4D97-AF65-F5344CB8AC3E}">
        <p14:creationId xmlns="" xmlns:p14="http://schemas.microsoft.com/office/powerpoint/2010/main" val="367085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 xmlns:a16="http://schemas.microsoft.com/office/drawing/2014/main" id="{8231919A-2F16-F341-C176-4022559FCB1F}"/>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 xmlns:a16="http://schemas.microsoft.com/office/drawing/2014/main" id="{C9CE13CA-4B86-005B-FAA5-4C821D4342F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17F03EFB-9D86-5513-CC4E-264FBB3BCD07}"/>
              </a:ext>
            </a:extLst>
          </p:cNvPr>
          <p:cNvSpPr>
            <a:spLocks noGrp="1"/>
          </p:cNvSpPr>
          <p:nvPr>
            <p:ph type="sldNum" sz="quarter" idx="12"/>
          </p:nvPr>
        </p:nvSpPr>
        <p:spPr/>
        <p:txBody>
          <a:bodyPr/>
          <a:lstStyle>
            <a:lvl1pPr>
              <a:defRPr/>
            </a:lvl1pPr>
          </a:lstStyle>
          <a:p>
            <a:pPr>
              <a:defRPr/>
            </a:pPr>
            <a:fld id="{A1CBDAED-774D-0D4C-B7F1-DF482A686240}" type="slidenum">
              <a:rPr lang="en-GB" altLang="x-none"/>
              <a:pPr>
                <a:defRPr/>
              </a:pPr>
              <a:t>‹#›</a:t>
            </a:fld>
            <a:endParaRPr lang="en-GB" altLang="x-none"/>
          </a:p>
        </p:txBody>
      </p:sp>
    </p:spTree>
    <p:extLst>
      <p:ext uri="{BB962C8B-B14F-4D97-AF65-F5344CB8AC3E}">
        <p14:creationId xmlns="" xmlns:p14="http://schemas.microsoft.com/office/powerpoint/2010/main" val="371997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lstStyle>
            <a:lvl1pPr algn="r">
              <a:defRPr sz="2800" b="0" cap="all"/>
            </a:lvl1pPr>
          </a:lstStyle>
          <a:p>
            <a:r>
              <a:rPr lang="en-GB"/>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DF3A4279-537A-6D94-83E4-83D3A7F99B7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 xmlns:a16="http://schemas.microsoft.com/office/drawing/2014/main" id="{E6BCA3A9-6AEE-DF75-00D4-E9DC3714397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89CA3266-5F73-DE58-759E-88D6FD182788}"/>
              </a:ext>
            </a:extLst>
          </p:cNvPr>
          <p:cNvSpPr>
            <a:spLocks noGrp="1"/>
          </p:cNvSpPr>
          <p:nvPr>
            <p:ph type="sldNum" sz="quarter" idx="12"/>
          </p:nvPr>
        </p:nvSpPr>
        <p:spPr/>
        <p:txBody>
          <a:bodyPr/>
          <a:lstStyle>
            <a:lvl1pPr>
              <a:defRPr/>
            </a:lvl1pPr>
          </a:lstStyle>
          <a:p>
            <a:pPr>
              <a:defRPr/>
            </a:pPr>
            <a:fld id="{84432BAF-8F3C-E445-8CD8-187AD4548119}" type="slidenum">
              <a:rPr lang="en-GB" altLang="x-none"/>
              <a:pPr>
                <a:defRPr/>
              </a:pPr>
              <a:t>‹#›</a:t>
            </a:fld>
            <a:endParaRPr lang="en-GB" altLang="x-none"/>
          </a:p>
        </p:txBody>
      </p:sp>
    </p:spTree>
    <p:extLst>
      <p:ext uri="{BB962C8B-B14F-4D97-AF65-F5344CB8AC3E}">
        <p14:creationId xmlns="" xmlns:p14="http://schemas.microsoft.com/office/powerpoint/2010/main" val="4506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0580" y="2060898"/>
            <a:ext cx="3689239" cy="4031330"/>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 xmlns:a16="http://schemas.microsoft.com/office/drawing/2014/main" id="{93AF29DE-15B2-355B-90F7-AB3A2A49CEA3}"/>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 xmlns:a16="http://schemas.microsoft.com/office/drawing/2014/main" id="{262A9AA5-996D-A6B7-5464-37B300196CD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4B9F14C4-6688-44D0-EEDA-C692BA44E780}"/>
              </a:ext>
            </a:extLst>
          </p:cNvPr>
          <p:cNvSpPr>
            <a:spLocks noGrp="1"/>
          </p:cNvSpPr>
          <p:nvPr>
            <p:ph type="sldNum" sz="quarter" idx="12"/>
          </p:nvPr>
        </p:nvSpPr>
        <p:spPr/>
        <p:txBody>
          <a:bodyPr/>
          <a:lstStyle>
            <a:lvl1pPr>
              <a:defRPr/>
            </a:lvl1pPr>
          </a:lstStyle>
          <a:p>
            <a:pPr>
              <a:defRPr/>
            </a:pPr>
            <a:fld id="{37683ECF-6C22-304A-8D93-9B79D752E936}" type="slidenum">
              <a:rPr lang="en-GB" altLang="x-none"/>
              <a:pPr>
                <a:defRPr/>
              </a:pPr>
              <a:t>‹#›</a:t>
            </a:fld>
            <a:endParaRPr lang="en-GB" altLang="x-none"/>
          </a:p>
        </p:txBody>
      </p:sp>
    </p:spTree>
    <p:extLst>
      <p:ext uri="{BB962C8B-B14F-4D97-AF65-F5344CB8AC3E}">
        <p14:creationId xmlns="" xmlns:p14="http://schemas.microsoft.com/office/powerpoint/2010/main" val="202934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8347" y="2786027"/>
            <a:ext cx="3685073"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65" y="2786027"/>
            <a:ext cx="3701520" cy="3316033"/>
          </a:xfrm>
        </p:spPr>
        <p:txBody>
          <a:bodyPr anchor="t"/>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 xmlns:a16="http://schemas.microsoft.com/office/drawing/2014/main" id="{04F83D9E-4B31-5E93-F92C-901C97375468}"/>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 xmlns:a16="http://schemas.microsoft.com/office/drawing/2014/main" id="{C038E3E9-464D-53EF-709D-B1501305156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 xmlns:a16="http://schemas.microsoft.com/office/drawing/2014/main" id="{D8DB47BA-E1EE-7AA6-8091-23EF42BD3B8E}"/>
              </a:ext>
            </a:extLst>
          </p:cNvPr>
          <p:cNvSpPr>
            <a:spLocks noGrp="1"/>
          </p:cNvSpPr>
          <p:nvPr>
            <p:ph type="sldNum" sz="quarter" idx="12"/>
          </p:nvPr>
        </p:nvSpPr>
        <p:spPr/>
        <p:txBody>
          <a:bodyPr/>
          <a:lstStyle>
            <a:lvl1pPr>
              <a:defRPr/>
            </a:lvl1pPr>
          </a:lstStyle>
          <a:p>
            <a:pPr>
              <a:defRPr/>
            </a:pPr>
            <a:fld id="{220AA016-68F2-6646-A1AF-E3AA220A53E2}" type="slidenum">
              <a:rPr lang="en-GB" altLang="x-none"/>
              <a:pPr>
                <a:defRPr/>
              </a:pPr>
              <a:t>‹#›</a:t>
            </a:fld>
            <a:endParaRPr lang="en-GB" altLang="x-none"/>
          </a:p>
        </p:txBody>
      </p:sp>
    </p:spTree>
    <p:extLst>
      <p:ext uri="{BB962C8B-B14F-4D97-AF65-F5344CB8AC3E}">
        <p14:creationId xmlns="" xmlns:p14="http://schemas.microsoft.com/office/powerpoint/2010/main" val="228848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GB"/>
              <a:t>Click to edit Master title style</a:t>
            </a:r>
            <a:endParaRPr lang="en-US" dirty="0"/>
          </a:p>
        </p:txBody>
      </p:sp>
      <p:sp>
        <p:nvSpPr>
          <p:cNvPr id="3" name="Date Placeholder 3">
            <a:extLst>
              <a:ext uri="{FF2B5EF4-FFF2-40B4-BE49-F238E27FC236}">
                <a16:creationId xmlns="" xmlns:a16="http://schemas.microsoft.com/office/drawing/2014/main" id="{337CB684-4F13-7E14-EBE1-E2C3FE83FDBC}"/>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 xmlns:a16="http://schemas.microsoft.com/office/drawing/2014/main" id="{C9E6BA24-AD92-5918-3471-9B67A620FB2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FDD23CA4-142F-4F5B-23E4-CABFA3D3BD60}"/>
              </a:ext>
            </a:extLst>
          </p:cNvPr>
          <p:cNvSpPr>
            <a:spLocks noGrp="1"/>
          </p:cNvSpPr>
          <p:nvPr>
            <p:ph type="sldNum" sz="quarter" idx="12"/>
          </p:nvPr>
        </p:nvSpPr>
        <p:spPr/>
        <p:txBody>
          <a:bodyPr/>
          <a:lstStyle>
            <a:lvl1pPr>
              <a:defRPr/>
            </a:lvl1pPr>
          </a:lstStyle>
          <a:p>
            <a:pPr>
              <a:defRPr/>
            </a:pPr>
            <a:fld id="{FE632E80-8277-8249-9348-324D70D754E3}" type="slidenum">
              <a:rPr lang="en-GB" altLang="x-none"/>
              <a:pPr>
                <a:defRPr/>
              </a:pPr>
              <a:t>‹#›</a:t>
            </a:fld>
            <a:endParaRPr lang="en-GB" altLang="x-none"/>
          </a:p>
        </p:txBody>
      </p:sp>
    </p:spTree>
    <p:extLst>
      <p:ext uri="{BB962C8B-B14F-4D97-AF65-F5344CB8AC3E}">
        <p14:creationId xmlns="" xmlns:p14="http://schemas.microsoft.com/office/powerpoint/2010/main" val="121547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F6D528C1-7587-CFEE-BB5E-174FBE6A219E}"/>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 xmlns:a16="http://schemas.microsoft.com/office/drawing/2014/main" id="{B44ECB90-04F7-1B6F-076C-E8C1B231C74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A02DA970-29D9-9E53-EAF1-A1E9BC946873}"/>
              </a:ext>
            </a:extLst>
          </p:cNvPr>
          <p:cNvSpPr>
            <a:spLocks noGrp="1"/>
          </p:cNvSpPr>
          <p:nvPr>
            <p:ph type="sldNum" sz="quarter" idx="12"/>
          </p:nvPr>
        </p:nvSpPr>
        <p:spPr/>
        <p:txBody>
          <a:bodyPr/>
          <a:lstStyle>
            <a:lvl1pPr>
              <a:defRPr/>
            </a:lvl1pPr>
          </a:lstStyle>
          <a:p>
            <a:pPr>
              <a:defRPr/>
            </a:pPr>
            <a:fld id="{AC6D7DE6-A692-074E-89AC-F74690A5E95B}" type="slidenum">
              <a:rPr lang="en-GB" altLang="x-none"/>
              <a:pPr>
                <a:defRPr/>
              </a:pPr>
              <a:t>‹#›</a:t>
            </a:fld>
            <a:endParaRPr lang="en-GB" altLang="x-none"/>
          </a:p>
        </p:txBody>
      </p:sp>
    </p:spTree>
    <p:extLst>
      <p:ext uri="{BB962C8B-B14F-4D97-AF65-F5344CB8AC3E}">
        <p14:creationId xmlns="" xmlns:p14="http://schemas.microsoft.com/office/powerpoint/2010/main" val="329814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lstStyle>
            <a:lvl1pPr algn="l">
              <a:defRPr sz="2200" b="0"/>
            </a:lvl1pPr>
          </a:lstStyle>
          <a:p>
            <a:r>
              <a:rPr lang="en-GB"/>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18347" y="3126528"/>
            <a:ext cx="272952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 xmlns:a16="http://schemas.microsoft.com/office/drawing/2014/main" id="{7DADDD1F-F196-7216-8933-BFB57DAC6B8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 xmlns:a16="http://schemas.microsoft.com/office/drawing/2014/main" id="{2EE209FF-9A2A-EDBC-5C88-F2DBB024E0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1A359783-75B9-D9D4-9A04-FCA5241C0523}"/>
              </a:ext>
            </a:extLst>
          </p:cNvPr>
          <p:cNvSpPr>
            <a:spLocks noGrp="1"/>
          </p:cNvSpPr>
          <p:nvPr>
            <p:ph type="sldNum" sz="quarter" idx="12"/>
          </p:nvPr>
        </p:nvSpPr>
        <p:spPr/>
        <p:txBody>
          <a:bodyPr/>
          <a:lstStyle>
            <a:lvl1pPr>
              <a:defRPr/>
            </a:lvl1pPr>
          </a:lstStyle>
          <a:p>
            <a:pPr>
              <a:defRPr/>
            </a:pPr>
            <a:fld id="{144057EA-74D0-9741-9460-193C40DE5DB5}" type="slidenum">
              <a:rPr lang="en-GB" altLang="x-none"/>
              <a:pPr>
                <a:defRPr/>
              </a:pPr>
              <a:t>‹#›</a:t>
            </a:fld>
            <a:endParaRPr lang="en-GB" altLang="x-none"/>
          </a:p>
        </p:txBody>
      </p:sp>
    </p:spTree>
    <p:extLst>
      <p:ext uri="{BB962C8B-B14F-4D97-AF65-F5344CB8AC3E}">
        <p14:creationId xmlns="" xmlns:p14="http://schemas.microsoft.com/office/powerpoint/2010/main" val="23228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lstStyle>
            <a:lvl1pPr algn="l">
              <a:defRPr sz="24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817318" y="3269869"/>
            <a:ext cx="4423803" cy="18288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4">
            <a:extLst>
              <a:ext uri="{FF2B5EF4-FFF2-40B4-BE49-F238E27FC236}">
                <a16:creationId xmlns="" xmlns:a16="http://schemas.microsoft.com/office/drawing/2014/main" id="{1CEBE3EB-E93E-F22C-37DA-4D754F836C5C}"/>
              </a:ext>
            </a:extLst>
          </p:cNvPr>
          <p:cNvSpPr>
            <a:spLocks noGrp="1"/>
          </p:cNvSpPr>
          <p:nvPr>
            <p:ph type="dt" sz="half" idx="10"/>
          </p:nvPr>
        </p:nvSpPr>
        <p:spPr>
          <a:xfrm>
            <a:off x="4524375" y="6181725"/>
            <a:ext cx="717550" cy="365125"/>
          </a:xfrm>
        </p:spPr>
        <p:txBody>
          <a:bodyPr/>
          <a:lstStyle>
            <a:lvl1pPr>
              <a:defRPr/>
            </a:lvl1pPr>
          </a:lstStyle>
          <a:p>
            <a:pPr>
              <a:defRPr/>
            </a:pPr>
            <a:endParaRPr lang="en-GB"/>
          </a:p>
        </p:txBody>
      </p:sp>
      <p:sp>
        <p:nvSpPr>
          <p:cNvPr id="5" name="Footer Placeholder 5">
            <a:extLst>
              <a:ext uri="{FF2B5EF4-FFF2-40B4-BE49-F238E27FC236}">
                <a16:creationId xmlns="" xmlns:a16="http://schemas.microsoft.com/office/drawing/2014/main" id="{2B82FC11-FE24-8152-C381-6698D32E3AB7}"/>
              </a:ext>
            </a:extLst>
          </p:cNvPr>
          <p:cNvSpPr>
            <a:spLocks noGrp="1"/>
          </p:cNvSpPr>
          <p:nvPr>
            <p:ph type="ftr" sz="quarter" idx="11"/>
          </p:nvPr>
        </p:nvSpPr>
        <p:spPr>
          <a:xfrm>
            <a:off x="817563" y="6181725"/>
            <a:ext cx="3706812" cy="365125"/>
          </a:xfrm>
        </p:spPr>
        <p:txBody>
          <a:bodyPr/>
          <a:lstStyle>
            <a:lvl1pPr>
              <a:defRPr/>
            </a:lvl1pPr>
          </a:lstStyle>
          <a:p>
            <a:pPr>
              <a:defRPr/>
            </a:pPr>
            <a:endParaRPr lang="en-GB"/>
          </a:p>
        </p:txBody>
      </p:sp>
      <p:sp>
        <p:nvSpPr>
          <p:cNvPr id="6" name="Slide Number Placeholder 6">
            <a:extLst>
              <a:ext uri="{FF2B5EF4-FFF2-40B4-BE49-F238E27FC236}">
                <a16:creationId xmlns="" xmlns:a16="http://schemas.microsoft.com/office/drawing/2014/main" id="{A69E6E53-2574-446B-EB32-3C5238542E70}"/>
              </a:ext>
            </a:extLst>
          </p:cNvPr>
          <p:cNvSpPr>
            <a:spLocks noGrp="1"/>
          </p:cNvSpPr>
          <p:nvPr>
            <p:ph type="sldNum" sz="quarter" idx="12"/>
          </p:nvPr>
        </p:nvSpPr>
        <p:spPr>
          <a:xfrm>
            <a:off x="8024813" y="6181725"/>
            <a:ext cx="304800" cy="328613"/>
          </a:xfrm>
        </p:spPr>
        <p:txBody>
          <a:bodyPr/>
          <a:lstStyle>
            <a:lvl1pPr>
              <a:defRPr/>
            </a:lvl1pPr>
          </a:lstStyle>
          <a:p>
            <a:pPr>
              <a:defRPr/>
            </a:pPr>
            <a:fld id="{C01A46B5-AE92-4848-A9D5-45AC6BC4D86E}" type="slidenum">
              <a:rPr lang="en-GB" altLang="x-none"/>
              <a:pPr>
                <a:defRPr/>
              </a:pPr>
              <a:t>‹#›</a:t>
            </a:fld>
            <a:endParaRPr lang="en-GB" altLang="x-none"/>
          </a:p>
        </p:txBody>
      </p:sp>
    </p:spTree>
    <p:extLst>
      <p:ext uri="{BB962C8B-B14F-4D97-AF65-F5344CB8AC3E}">
        <p14:creationId xmlns="" xmlns:p14="http://schemas.microsoft.com/office/powerpoint/2010/main" val="369516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3AD6DDE-AEFE-FA8D-453A-F78ADF9F5A8B}"/>
              </a:ext>
            </a:extLst>
          </p:cNvPr>
          <p:cNvSpPr>
            <a:spLocks noGrp="1"/>
          </p:cNvSpPr>
          <p:nvPr>
            <p:ph type="title"/>
          </p:nvPr>
        </p:nvSpPr>
        <p:spPr>
          <a:xfrm>
            <a:off x="817563" y="595313"/>
            <a:ext cx="7512050" cy="131286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 xmlns:a16="http://schemas.microsoft.com/office/drawing/2014/main" id="{77693BFE-9C5F-DA24-D4E8-E80A65914301}"/>
              </a:ext>
            </a:extLst>
          </p:cNvPr>
          <p:cNvSpPr>
            <a:spLocks noGrp="1"/>
          </p:cNvSpPr>
          <p:nvPr>
            <p:ph type="body" idx="1"/>
          </p:nvPr>
        </p:nvSpPr>
        <p:spPr>
          <a:xfrm>
            <a:off x="817563" y="2060575"/>
            <a:ext cx="7512050" cy="4041775"/>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 xmlns:a16="http://schemas.microsoft.com/office/drawing/2014/main" id="{8773DF93-7255-9071-13FA-C93A4A45F4EF}"/>
              </a:ext>
            </a:extLst>
          </p:cNvPr>
          <p:cNvSpPr>
            <a:spLocks noGrp="1"/>
          </p:cNvSpPr>
          <p:nvPr>
            <p:ph type="dt" sz="half" idx="2"/>
          </p:nvPr>
        </p:nvSpPr>
        <p:spPr>
          <a:xfrm>
            <a:off x="6551613" y="6178550"/>
            <a:ext cx="1287462" cy="365125"/>
          </a:xfrm>
          <a:prstGeom prst="rect">
            <a:avLst/>
          </a:prstGeom>
        </p:spPr>
        <p:txBody>
          <a:bodyPr vert="horz" lIns="91440" tIns="45720" rIns="91440" bIns="45720" rtlCol="0" anchor="ctr"/>
          <a:lstStyle>
            <a:lvl1pPr algn="r"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GB"/>
          </a:p>
        </p:txBody>
      </p:sp>
      <p:sp>
        <p:nvSpPr>
          <p:cNvPr id="5" name="Footer Placeholder 4">
            <a:extLst>
              <a:ext uri="{FF2B5EF4-FFF2-40B4-BE49-F238E27FC236}">
                <a16:creationId xmlns="" xmlns:a16="http://schemas.microsoft.com/office/drawing/2014/main" id="{AC51D8BC-6AEE-7D01-4D89-268ED86FD4B0}"/>
              </a:ext>
            </a:extLst>
          </p:cNvPr>
          <p:cNvSpPr>
            <a:spLocks noGrp="1"/>
          </p:cNvSpPr>
          <p:nvPr>
            <p:ph type="ftr" sz="quarter" idx="3"/>
          </p:nvPr>
        </p:nvSpPr>
        <p:spPr>
          <a:xfrm>
            <a:off x="817563" y="6178550"/>
            <a:ext cx="5624512" cy="365125"/>
          </a:xfrm>
          <a:prstGeom prst="rect">
            <a:avLst/>
          </a:prstGeom>
        </p:spPr>
        <p:txBody>
          <a:bodyPr vert="horz" lIns="91440" tIns="45720" rIns="91440" bIns="45720" rtlCol="0" anchor="ctr"/>
          <a:lstStyle>
            <a:lvl1pPr algn="l"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GB"/>
          </a:p>
        </p:txBody>
      </p:sp>
      <p:sp>
        <p:nvSpPr>
          <p:cNvPr id="6" name="Slide Number Placeholder 5">
            <a:extLst>
              <a:ext uri="{FF2B5EF4-FFF2-40B4-BE49-F238E27FC236}">
                <a16:creationId xmlns="" xmlns:a16="http://schemas.microsoft.com/office/drawing/2014/main" id="{BE942A14-C971-A2C0-351F-2B042C8E14C4}"/>
              </a:ext>
            </a:extLst>
          </p:cNvPr>
          <p:cNvSpPr>
            <a:spLocks noGrp="1"/>
          </p:cNvSpPr>
          <p:nvPr>
            <p:ph type="sldNum" sz="quarter" idx="4"/>
          </p:nvPr>
        </p:nvSpPr>
        <p:spPr>
          <a:xfrm>
            <a:off x="7916863" y="6178550"/>
            <a:ext cx="414337" cy="365125"/>
          </a:xfrm>
          <a:prstGeom prst="rect">
            <a:avLst/>
          </a:prstGeom>
        </p:spPr>
        <p:txBody>
          <a:bodyPr vert="horz" lIns="91440" tIns="45720" rIns="91440" bIns="45720" rtlCol="0" anchor="ctr"/>
          <a:lstStyle>
            <a:lvl1pPr algn="r" eaLnBrk="1" fontAlgn="auto" hangingPunct="1">
              <a:spcBef>
                <a:spcPts val="0"/>
              </a:spcBef>
              <a:spcAft>
                <a:spcPts val="0"/>
              </a:spcAft>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76F7BFA5-3010-1F4B-9206-D2CFA0FE9490}" type="slidenum">
              <a:rPr lang="en-GB" altLang="x-none"/>
              <a:pPr>
                <a:defRPr/>
              </a:pPr>
              <a:t>‹#›</a:t>
            </a:fld>
            <a:endParaRPr lang="en-GB" altLang="x-none"/>
          </a:p>
        </p:txBody>
      </p:sp>
    </p:spTree>
  </p:cSld>
  <p:clrMap bg1="dk1" tx1="lt1" bg2="dk2" tx2="lt2" accent1="accent1" accent2="accent2" accent3="accent3" accent4="accent4" accent5="accent5" accent6="accent6" hlink="hlink" folHlink="folHlink"/>
  <p:sldLayoutIdLst>
    <p:sldLayoutId id="2147485623" r:id="rId1"/>
    <p:sldLayoutId id="2147485624" r:id="rId2"/>
    <p:sldLayoutId id="2147485625" r:id="rId3"/>
    <p:sldLayoutId id="2147485626" r:id="rId4"/>
    <p:sldLayoutId id="2147485627" r:id="rId5"/>
    <p:sldLayoutId id="2147485628" r:id="rId6"/>
    <p:sldLayoutId id="2147485629" r:id="rId7"/>
    <p:sldLayoutId id="2147485630" r:id="rId8"/>
    <p:sldLayoutId id="2147485636" r:id="rId9"/>
    <p:sldLayoutId id="2147485637" r:id="rId10"/>
    <p:sldLayoutId id="2147485631" r:id="rId11"/>
    <p:sldLayoutId id="2147485638" r:id="rId12"/>
    <p:sldLayoutId id="2147485632" r:id="rId13"/>
    <p:sldLayoutId id="2147485639" r:id="rId14"/>
    <p:sldLayoutId id="2147485633" r:id="rId15"/>
    <p:sldLayoutId id="2147485634" r:id="rId16"/>
    <p:sldLayoutId id="2147485635" r:id="rId17"/>
  </p:sldLayoutIdLst>
  <p:txStyles>
    <p:titleStyle>
      <a:lvl1pPr algn="l" defTabSz="457200" rtl="0" eaLnBrk="0" fontAlgn="base" hangingPunct="0">
        <a:spcBef>
          <a:spcPct val="0"/>
        </a:spcBef>
        <a:spcAft>
          <a:spcPct val="0"/>
        </a:spcAft>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algn="l" defTabSz="457200" rtl="0" eaLnBrk="0" fontAlgn="base" hangingPunct="0">
        <a:spcBef>
          <a:spcPct val="0"/>
        </a:spcBef>
        <a:spcAft>
          <a:spcPct val="0"/>
        </a:spcAft>
        <a:defRPr sz="2800">
          <a:solidFill>
            <a:schemeClr val="tx1"/>
          </a:solidFill>
          <a:latin typeface="Century Gothic" panose="020B0502020202020204" pitchFamily="34" charset="0"/>
        </a:defRPr>
      </a:lvl2pPr>
      <a:lvl3pPr algn="l" defTabSz="457200" rtl="0" eaLnBrk="0" fontAlgn="base" hangingPunct="0">
        <a:spcBef>
          <a:spcPct val="0"/>
        </a:spcBef>
        <a:spcAft>
          <a:spcPct val="0"/>
        </a:spcAft>
        <a:defRPr sz="2800">
          <a:solidFill>
            <a:schemeClr val="tx1"/>
          </a:solidFill>
          <a:latin typeface="Century Gothic" panose="020B0502020202020204" pitchFamily="34" charset="0"/>
        </a:defRPr>
      </a:lvl3pPr>
      <a:lvl4pPr algn="l" defTabSz="457200" rtl="0" eaLnBrk="0" fontAlgn="base" hangingPunct="0">
        <a:spcBef>
          <a:spcPct val="0"/>
        </a:spcBef>
        <a:spcAft>
          <a:spcPct val="0"/>
        </a:spcAft>
        <a:defRPr sz="2800">
          <a:solidFill>
            <a:schemeClr val="tx1"/>
          </a:solidFill>
          <a:latin typeface="Century Gothic" panose="020B0502020202020204" pitchFamily="34" charset="0"/>
        </a:defRPr>
      </a:lvl4pPr>
      <a:lvl5pPr algn="l" defTabSz="457200" rtl="0" eaLnBrk="0" fontAlgn="base" hangingPunct="0">
        <a:spcBef>
          <a:spcPct val="0"/>
        </a:spcBef>
        <a:spcAft>
          <a:spcPct val="0"/>
        </a:spcAft>
        <a:defRPr sz="28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130000"/>
        <a:buFont typeface="Arial" panose="020B0604020202020204" pitchFamily="34" charset="0"/>
        <a:buChar char="•"/>
        <a:defRPr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0" fontAlgn="base" hangingPunct="0">
        <a:spcBef>
          <a:spcPct val="20000"/>
        </a:spcBef>
        <a:spcAft>
          <a:spcPts val="600"/>
        </a:spcAft>
        <a:buClr>
          <a:schemeClr val="tx1"/>
        </a:buClr>
        <a:buSzPct val="130000"/>
        <a:buFont typeface="Arial" panose="020B0604020202020204" pitchFamily="34" charset="0"/>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0" fontAlgn="base" hangingPunct="0">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0" fontAlgn="base" hangingPunct="0">
        <a:spcBef>
          <a:spcPct val="20000"/>
        </a:spcBef>
        <a:spcAft>
          <a:spcPts val="600"/>
        </a:spcAft>
        <a:buClr>
          <a:schemeClr val="tx1"/>
        </a:buClr>
        <a:buSzPct val="130000"/>
        <a:buFont typeface="Arial" panose="020B0604020202020204" pitchFamily="34" charset="0"/>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0" fontAlgn="base" hangingPunct="0">
        <a:spcBef>
          <a:spcPct val="20000"/>
        </a:spcBef>
        <a:spcAft>
          <a:spcPts val="600"/>
        </a:spcAft>
        <a:buClr>
          <a:schemeClr val="tx1"/>
        </a:buClr>
        <a:buSzPct val="130000"/>
        <a:buFont typeface="Arial" panose="020B0604020202020204" pitchFamily="34" charset="0"/>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arnu.postimees.ee/8096343/galerii-invarand-osutus-menukaks-nii-erivajadustega-kui-ulejaanud-suvitajate-seas" TargetMode="External"/><Relationship Id="rId5" Type="http://schemas.openxmlformats.org/officeDocument/2006/relationships/hyperlink" Target="https://visitparnu.com/parnu-rand/" TargetMode="External"/><Relationship Id="rId4" Type="http://schemas.openxmlformats.org/officeDocument/2006/relationships/image" Target="cid:941C7A08-B952-4617-8FAA-1501C6F4A3A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laherotary.com/projekti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cid:F4C2CE2D-77C7-4EF1-AA09-AD2FA60D525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EC49F3CE-0C50-4E1A-B9AF-B0BD8B8539C1"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cid:C6F26A06-A209-4370-AC6D-D9429BDE7110"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cid:36E27967-BA48-4318-A06A-27D8153AD6FB" TargetMode="External"/><Relationship Id="rId7" Type="http://schemas.openxmlformats.org/officeDocument/2006/relationships/image" Target="cid:41A3D043-E670-48C7-A03C-D3BDD2AE1BCE"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cid:3594EB87-B855-4A85-BA35-4A3732A7907B" TargetMode="External"/><Relationship Id="rId4" Type="http://schemas.openxmlformats.org/officeDocument/2006/relationships/image" Target="../media/image9.jpeg"/><Relationship Id="rId9" Type="http://schemas.openxmlformats.org/officeDocument/2006/relationships/image" Target="cid:B215F887-D4E5-43A2-AA31-6E3474564DE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cid:61B664A5-A097-417E-A8A8-EF701ACF01A6" TargetMode="External"/><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cid:FDA8279D-4448-4094-8942-757581CEBD9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cid:928B8B1C-A2C9-4532-9604-D4EBC961C171"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image" Target="cid:7EB6BBD3-55B2-4B33-AFAC-E99F5327F0A6" TargetMode="External"/><Relationship Id="rId4" Type="http://schemas.openxmlformats.org/officeDocument/2006/relationships/image" Target="cid:4FE55785-7688-4E48-BD6E-F50AA9BF4540" TargetMode="Externa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cid:8C0D8F01-4B4F-4C9A-9147-3C9C665A1E31" TargetMode="External"/><Relationship Id="rId5" Type="http://schemas.openxmlformats.org/officeDocument/2006/relationships/image" Target="../media/image18.jpeg"/><Relationship Id="rId4" Type="http://schemas.openxmlformats.org/officeDocument/2006/relationships/image" Target="cid:106760FE-7752-4FDF-A46A-987D96BCED6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5FFA8429-D444-27D0-B4D5-3217051920A0}"/>
              </a:ext>
            </a:extLst>
          </p:cNvPr>
          <p:cNvSpPr>
            <a:spLocks noGrp="1" noChangeArrowheads="1"/>
          </p:cNvSpPr>
          <p:nvPr>
            <p:ph type="ctrTitle"/>
          </p:nvPr>
        </p:nvSpPr>
        <p:spPr>
          <a:ln>
            <a:miter lim="800000"/>
            <a:headEnd/>
            <a:tailEnd/>
          </a:ln>
        </p:spPr>
        <p:txBody>
          <a:bodyPr/>
          <a:lstStyle/>
          <a:p>
            <a:pPr eaLnBrk="1" fontAlgn="auto" hangingPunct="1">
              <a:spcAft>
                <a:spcPts val="0"/>
              </a:spcAft>
              <a:defRPr/>
            </a:pPr>
            <a:r>
              <a:rPr lang="et-EE" dirty="0"/>
              <a:t/>
            </a:r>
            <a:br>
              <a:rPr lang="et-EE" dirty="0"/>
            </a:br>
            <a:endParaRPr lang="en-GB" dirty="0"/>
          </a:p>
        </p:txBody>
      </p:sp>
      <p:sp>
        <p:nvSpPr>
          <p:cNvPr id="15362" name="Rectangle 3">
            <a:extLst>
              <a:ext uri="{FF2B5EF4-FFF2-40B4-BE49-F238E27FC236}">
                <a16:creationId xmlns="" xmlns:a16="http://schemas.microsoft.com/office/drawing/2014/main" id="{EBE4B2AB-3FFD-558A-D6AF-ABD0C71AFC01}"/>
              </a:ext>
            </a:extLst>
          </p:cNvPr>
          <p:cNvSpPr>
            <a:spLocks noGrp="1"/>
          </p:cNvSpPr>
          <p:nvPr>
            <p:ph type="subTitle" idx="1"/>
          </p:nvPr>
        </p:nvSpPr>
        <p:spPr>
          <a:xfrm>
            <a:off x="4716016" y="4725144"/>
            <a:ext cx="3960440" cy="1380164"/>
          </a:xfrm>
        </p:spPr>
        <p:txBody>
          <a:bodyPr>
            <a:normAutofit fontScale="77500" lnSpcReduction="20000"/>
          </a:bodyPr>
          <a:lstStyle/>
          <a:p>
            <a:pPr eaLnBrk="1" fontAlgn="auto" hangingPunct="1">
              <a:spcAft>
                <a:spcPts val="0"/>
              </a:spcAft>
              <a:buFont typeface="Arial"/>
              <a:buNone/>
              <a:defRPr/>
            </a:pPr>
            <a:endParaRPr lang="et-EE" altLang="et-EE" dirty="0"/>
          </a:p>
          <a:p>
            <a:pPr eaLnBrk="1" fontAlgn="auto" hangingPunct="1">
              <a:spcAft>
                <a:spcPts val="0"/>
              </a:spcAft>
              <a:buFont typeface="Arial"/>
              <a:buNone/>
              <a:defRPr/>
            </a:pPr>
            <a:r>
              <a:rPr lang="en-GB" altLang="et-EE" sz="2600" dirty="0" smtClean="0"/>
              <a:t>Summer period feedback</a:t>
            </a:r>
            <a:endParaRPr lang="et-EE" altLang="et-EE" sz="2600" dirty="0"/>
          </a:p>
          <a:p>
            <a:pPr eaLnBrk="1" fontAlgn="auto" hangingPunct="1">
              <a:spcAft>
                <a:spcPts val="0"/>
              </a:spcAft>
              <a:buFont typeface="Arial"/>
              <a:buNone/>
              <a:defRPr/>
            </a:pPr>
            <a:endParaRPr lang="et-EE" altLang="et-EE" sz="2600" dirty="0"/>
          </a:p>
          <a:p>
            <a:pPr eaLnBrk="1" fontAlgn="auto" hangingPunct="1">
              <a:spcAft>
                <a:spcPts val="0"/>
              </a:spcAft>
              <a:defRPr/>
            </a:pPr>
            <a:r>
              <a:rPr lang="en-GB" sz="3300" b="1" dirty="0" smtClean="0"/>
              <a:t>Pärnu </a:t>
            </a:r>
            <a:r>
              <a:rPr lang="en-GB" sz="3300" b="1" dirty="0" err="1" smtClean="0"/>
              <a:t>Lahe</a:t>
            </a:r>
            <a:r>
              <a:rPr lang="en-GB" sz="3300" b="1" dirty="0" smtClean="0"/>
              <a:t> Rotary club</a:t>
            </a:r>
            <a:endParaRPr lang="et-EE" altLang="et-EE" sz="3300" b="1" dirty="0"/>
          </a:p>
        </p:txBody>
      </p:sp>
      <p:sp>
        <p:nvSpPr>
          <p:cNvPr id="5128" name="TextBox 8">
            <a:extLst>
              <a:ext uri="{FF2B5EF4-FFF2-40B4-BE49-F238E27FC236}">
                <a16:creationId xmlns="" xmlns:a16="http://schemas.microsoft.com/office/drawing/2014/main" id="{780F3E04-5802-B0E0-A37C-011F727FBC82}"/>
              </a:ext>
            </a:extLst>
          </p:cNvPr>
          <p:cNvSpPr txBox="1">
            <a:spLocks noChangeArrowheads="1"/>
          </p:cNvSpPr>
          <p:nvPr/>
        </p:nvSpPr>
        <p:spPr bwMode="auto">
          <a:xfrm>
            <a:off x="1500188" y="3970338"/>
            <a:ext cx="6572250" cy="46196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endParaRPr lang="et-EE" dirty="0">
              <a:solidFill>
                <a:schemeClr val="bg2">
                  <a:lumMod val="75000"/>
                </a:schemeClr>
              </a:solidFill>
              <a:latin typeface="+mn-lt"/>
            </a:endParaRPr>
          </a:p>
        </p:txBody>
      </p:sp>
      <p:sp>
        <p:nvSpPr>
          <p:cNvPr id="21508" name="TextBox 17">
            <a:extLst>
              <a:ext uri="{FF2B5EF4-FFF2-40B4-BE49-F238E27FC236}">
                <a16:creationId xmlns="" xmlns:a16="http://schemas.microsoft.com/office/drawing/2014/main" id="{C0D28407-74B5-DFDD-45F9-A9A63C875E7D}"/>
              </a:ext>
            </a:extLst>
          </p:cNvPr>
          <p:cNvSpPr txBox="1">
            <a:spLocks noChangeArrowheads="1"/>
          </p:cNvSpPr>
          <p:nvPr/>
        </p:nvSpPr>
        <p:spPr bwMode="auto">
          <a:xfrm>
            <a:off x="899592" y="2636912"/>
            <a:ext cx="717284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130000"/>
              <a:buFont typeface="Arial" panose="020B0604020202020204" pitchFamily="34" charset="0"/>
              <a:buChar char="•"/>
              <a:defRPr>
                <a:solidFill>
                  <a:schemeClr val="tx1"/>
                </a:solidFill>
                <a:latin typeface="Century Gothic" panose="020B0502020202020204" pitchFamily="34" charset="0"/>
              </a:defRPr>
            </a:lvl1pPr>
            <a:lvl2pPr marL="742950" indent="-285750">
              <a:spcBef>
                <a:spcPct val="20000"/>
              </a:spcBef>
              <a:spcAft>
                <a:spcPts val="600"/>
              </a:spcAft>
              <a:buClr>
                <a:schemeClr val="tx1"/>
              </a:buClr>
              <a:buSzPct val="130000"/>
              <a:buFont typeface="Arial" panose="020B0604020202020204" pitchFamily="34" charset="0"/>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tx1"/>
              </a:buClr>
              <a:buSzPct val="130000"/>
              <a:buFont typeface="Arial" panose="020B0604020202020204" pitchFamily="34" charset="0"/>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tx1"/>
              </a:buClr>
              <a:buSzPct val="130000"/>
              <a:buFont typeface="Arial" panose="020B0604020202020204" pitchFamily="34" charset="0"/>
              <a:buChar char="•"/>
              <a:defRPr sz="1400">
                <a:solidFill>
                  <a:schemeClr val="tx1"/>
                </a:solidFill>
                <a:latin typeface="Century Gothic" panose="020B0502020202020204" pitchFamily="34" charset="0"/>
              </a:defRPr>
            </a:lvl4pPr>
            <a:lvl5pPr marL="2057400" indent="-228600">
              <a:spcBef>
                <a:spcPct val="20000"/>
              </a:spcBef>
              <a:spcAft>
                <a:spcPts val="600"/>
              </a:spcAft>
              <a:buClr>
                <a:schemeClr val="tx1"/>
              </a:buClr>
              <a:buSzPct val="130000"/>
              <a:buFont typeface="Arial" panose="020B0604020202020204" pitchFamily="34" charset="0"/>
              <a:buChar char="•"/>
              <a:defRPr sz="1200">
                <a:solidFill>
                  <a:schemeClr val="tx1"/>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130000"/>
              <a:buFont typeface="Arial" panose="020B0604020202020204" pitchFamily="34" charset="0"/>
              <a:buChar char="•"/>
              <a:defRPr sz="1200">
                <a:solidFill>
                  <a:schemeClr val="tx1"/>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130000"/>
              <a:buFont typeface="Arial" panose="020B0604020202020204" pitchFamily="34" charset="0"/>
              <a:buChar char="•"/>
              <a:defRPr sz="1200">
                <a:solidFill>
                  <a:schemeClr val="tx1"/>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130000"/>
              <a:buFont typeface="Arial" panose="020B0604020202020204" pitchFamily="34" charset="0"/>
              <a:buChar char="•"/>
              <a:defRPr sz="1200">
                <a:solidFill>
                  <a:schemeClr val="tx1"/>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130000"/>
              <a:buFont typeface="Arial" panose="020B0604020202020204" pitchFamily="34" charset="0"/>
              <a:buChar char="•"/>
              <a:defRPr sz="1200">
                <a:solidFill>
                  <a:schemeClr val="tx1"/>
                </a:solidFill>
                <a:latin typeface="Century Gothic" panose="020B0502020202020204" pitchFamily="34" charset="0"/>
              </a:defRPr>
            </a:lvl9pPr>
          </a:lstStyle>
          <a:p>
            <a:pPr algn="ctr" eaLnBrk="1" hangingPunct="1">
              <a:spcBef>
                <a:spcPct val="0"/>
              </a:spcBef>
              <a:spcAft>
                <a:spcPct val="0"/>
              </a:spcAft>
              <a:buClrTx/>
              <a:buSzTx/>
              <a:buFontTx/>
              <a:buNone/>
            </a:pPr>
            <a:r>
              <a:rPr lang="en-GB" sz="3600" b="1" i="0" u="none" strike="noStrike" dirty="0">
                <a:effectLst/>
                <a:latin typeface="arial" panose="020B0604020202020204" pitchFamily="34" charset="0"/>
              </a:rPr>
              <a:t> Opening Pärnu Beach for People with Special Needs</a:t>
            </a:r>
            <a:endParaRPr lang="et-EE" altLang="et-EE" sz="3600" b="1" dirty="0">
              <a:latin typeface="Times New Roman" panose="02020603050405020304" pitchFamily="18" charset="0"/>
            </a:endParaRPr>
          </a:p>
        </p:txBody>
      </p:sp>
      <p:pic>
        <p:nvPicPr>
          <p:cNvPr id="21510" name="Picture 3">
            <a:extLst>
              <a:ext uri="{FF2B5EF4-FFF2-40B4-BE49-F238E27FC236}">
                <a16:creationId xmlns="" xmlns:a16="http://schemas.microsoft.com/office/drawing/2014/main" id="{7A236731-5603-BD8E-AF96-C8E4D83766D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332656"/>
            <a:ext cx="1981405" cy="256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9">
            <a:extLst>
              <a:ext uri="{FF2B5EF4-FFF2-40B4-BE49-F238E27FC236}">
                <a16:creationId xmlns="" xmlns:a16="http://schemas.microsoft.com/office/drawing/2014/main" id="{274647A4-571A-69DC-2D3A-386243F50A78}"/>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83768" y="404664"/>
            <a:ext cx="2376264" cy="2376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 xmlns:a16="http://schemas.microsoft.com/office/drawing/2014/main" id="{3567F69E-1FA7-E4DF-DA1E-74845175EB43}"/>
              </a:ext>
            </a:extLst>
          </p:cNvPr>
          <p:cNvPicPr>
            <a:picLocks noChangeAspect="1"/>
          </p:cNvPicPr>
          <p:nvPr/>
        </p:nvPicPr>
        <p:blipFill>
          <a:blip r:embed="rId5" cstate="print"/>
          <a:stretch>
            <a:fillRect/>
          </a:stretch>
        </p:blipFill>
        <p:spPr>
          <a:xfrm>
            <a:off x="69061" y="5288611"/>
            <a:ext cx="3998884" cy="1359621"/>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 xmlns:a16="http://schemas.microsoft.com/office/drawing/2014/main" id="{D59393F1-CC22-E68A-76AE-9733A069420D}"/>
              </a:ext>
            </a:extLst>
          </p:cNvPr>
          <p:cNvSpPr>
            <a:spLocks noGrp="1"/>
          </p:cNvSpPr>
          <p:nvPr>
            <p:ph type="title"/>
          </p:nvPr>
        </p:nvSpPr>
        <p:spPr>
          <a:xfrm>
            <a:off x="457200" y="404664"/>
            <a:ext cx="8229600" cy="1080120"/>
          </a:xfrm>
        </p:spPr>
        <p:txBody>
          <a:bodyPr>
            <a:noAutofit/>
          </a:bodyPr>
          <a:lstStyle/>
          <a:p>
            <a:pPr algn="ctr" eaLnBrk="1" fontAlgn="auto" hangingPunct="1">
              <a:spcAft>
                <a:spcPts val="0"/>
              </a:spcAft>
              <a:defRPr/>
            </a:pPr>
            <a:r>
              <a:rPr lang="en-GB" b="1" dirty="0" smtClean="0"/>
              <a:t>Media coverage</a:t>
            </a:r>
            <a:endParaRPr lang="en-GB" dirty="0" smtClean="0"/>
          </a:p>
        </p:txBody>
      </p:sp>
      <p:sp>
        <p:nvSpPr>
          <p:cNvPr id="3" name="Content Placeholder 2">
            <a:extLst>
              <a:ext uri="{FF2B5EF4-FFF2-40B4-BE49-F238E27FC236}">
                <a16:creationId xmlns="" xmlns:a16="http://schemas.microsoft.com/office/drawing/2014/main" id="{42017DBA-F6C3-94F5-B262-B25614C89202}"/>
              </a:ext>
            </a:extLst>
          </p:cNvPr>
          <p:cNvSpPr>
            <a:spLocks noGrp="1"/>
          </p:cNvSpPr>
          <p:nvPr>
            <p:ph idx="1"/>
          </p:nvPr>
        </p:nvSpPr>
        <p:spPr>
          <a:xfrm>
            <a:off x="5148263" y="1612900"/>
            <a:ext cx="3197225" cy="4376738"/>
          </a:xfrm>
        </p:spPr>
        <p:txBody>
          <a:bodyPr>
            <a:normAutofit fontScale="32500" lnSpcReduction="20000"/>
          </a:bodyPr>
          <a:lstStyle/>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24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24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r>
              <a:rPr lang="et-EE" sz="24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400" cap="none" dirty="0">
                <a:solidFill>
                  <a:schemeClr val="tx1"/>
                </a:solidFill>
                <a:effectLst/>
                <a:latin typeface="Times New Roman" panose="02020603050405020304" pitchFamily="18" charset="0"/>
                <a:cs typeface="Times New Roman" panose="02020603050405020304" pitchFamily="18" charset="0"/>
              </a:rPr>
              <a:t> </a:t>
            </a:r>
            <a:endParaRPr lang="x-none" sz="2400" cap="none" dirty="0">
              <a:solidFill>
                <a:schemeClr val="tx1"/>
              </a:solidFill>
              <a:latin typeface="Times New Roman" panose="02020603050405020304" pitchFamily="18" charset="0"/>
              <a:cs typeface="Times New Roman" panose="02020603050405020304" pitchFamily="18" charset="0"/>
            </a:endParaRPr>
          </a:p>
        </p:txBody>
      </p:sp>
      <p:pic>
        <p:nvPicPr>
          <p:cNvPr id="6" name="Picture 5" descr="cid:941C7A08-B952-4617-8FAA-1501C6F4A3A7"/>
          <p:cNvPicPr/>
          <p:nvPr/>
        </p:nvPicPr>
        <p:blipFill>
          <a:blip r:embed="rId3" r:link="rId4" cstate="print"/>
          <a:srcRect t="12196" r="2279" b="22292"/>
          <a:stretch>
            <a:fillRect/>
          </a:stretch>
        </p:blipFill>
        <p:spPr bwMode="auto">
          <a:xfrm>
            <a:off x="6228184" y="2852936"/>
            <a:ext cx="2467215" cy="3581400"/>
          </a:xfrm>
          <a:prstGeom prst="rect">
            <a:avLst/>
          </a:prstGeom>
          <a:noFill/>
          <a:ln w="9525">
            <a:noFill/>
            <a:miter lim="800000"/>
            <a:headEnd/>
            <a:tailEnd/>
          </a:ln>
        </p:spPr>
      </p:pic>
      <p:sp>
        <p:nvSpPr>
          <p:cNvPr id="7" name="Rectangle 6"/>
          <p:cNvSpPr/>
          <p:nvPr/>
        </p:nvSpPr>
        <p:spPr>
          <a:xfrm>
            <a:off x="683568" y="1628800"/>
            <a:ext cx="5040560" cy="4524315"/>
          </a:xfrm>
          <a:prstGeom prst="rect">
            <a:avLst/>
          </a:prstGeom>
        </p:spPr>
        <p:txBody>
          <a:bodyPr wrap="square">
            <a:spAutoFit/>
          </a:bodyPr>
          <a:lstStyle/>
          <a:p>
            <a:r>
              <a:rPr lang="en-GB" b="1" dirty="0" err="1" smtClean="0">
                <a:latin typeface="Times New Roman" pitchFamily="18" charset="0"/>
                <a:cs typeface="Times New Roman" pitchFamily="18" charset="0"/>
              </a:rPr>
              <a:t>Invaranna</a:t>
            </a:r>
            <a:r>
              <a:rPr lang="en-GB" b="1" dirty="0" smtClean="0">
                <a:latin typeface="Times New Roman" pitchFamily="18" charset="0"/>
                <a:cs typeface="Times New Roman" pitchFamily="18" charset="0"/>
              </a:rPr>
              <a:t> information was added to the visitparnu.com page</a:t>
            </a:r>
            <a:r>
              <a:rPr lang="en-GB" dirty="0" smtClean="0">
                <a:latin typeface="Times New Roman" pitchFamily="18" charset="0"/>
                <a:cs typeface="Times New Roman" pitchFamily="18" charset="0"/>
              </a:rPr>
              <a:t>. Unfortunately only in the Estonian version. </a:t>
            </a:r>
            <a:r>
              <a:rPr lang="en-GB" dirty="0" smtClean="0">
                <a:latin typeface="Times New Roman" pitchFamily="18" charset="0"/>
                <a:cs typeface="Times New Roman" pitchFamily="18" charset="0"/>
                <a:hlinkClick r:id="rId5"/>
              </a:rPr>
              <a:t>https://visitparnu.com/parnu-rand/</a:t>
            </a:r>
            <a:r>
              <a:rPr lang="en-GB" dirty="0" smtClean="0">
                <a:latin typeface="Times New Roman" pitchFamily="18" charset="0"/>
                <a:cs typeface="Times New Roman" pitchFamily="18" charset="0"/>
              </a:rPr>
              <a:t> </a:t>
            </a:r>
          </a:p>
          <a:p>
            <a:endParaRPr lang="en-GB" b="1" dirty="0" smtClean="0">
              <a:latin typeface="Times New Roman" pitchFamily="18" charset="0"/>
              <a:cs typeface="Times New Roman" pitchFamily="18" charset="0"/>
            </a:endParaRPr>
          </a:p>
          <a:p>
            <a:r>
              <a:rPr lang="en-GB" b="1" dirty="0" smtClean="0">
                <a:latin typeface="Times New Roman" pitchFamily="18" charset="0"/>
                <a:cs typeface="Times New Roman" pitchFamily="18" charset="0"/>
              </a:rPr>
              <a:t>On September 15, we organized a </a:t>
            </a:r>
            <a:r>
              <a:rPr lang="en-GB" b="1" dirty="0" err="1" smtClean="0">
                <a:latin typeface="Times New Roman" pitchFamily="18" charset="0"/>
                <a:cs typeface="Times New Roman" pitchFamily="18" charset="0"/>
              </a:rPr>
              <a:t>labor</a:t>
            </a:r>
            <a:r>
              <a:rPr lang="en-GB" b="1" dirty="0" smtClean="0">
                <a:latin typeface="Times New Roman" pitchFamily="18" charset="0"/>
                <a:cs typeface="Times New Roman" pitchFamily="18" charset="0"/>
              </a:rPr>
              <a:t> day</a:t>
            </a:r>
            <a:r>
              <a:rPr lang="en-GB" dirty="0" smtClean="0">
                <a:latin typeface="Times New Roman" pitchFamily="18" charset="0"/>
                <a:cs typeface="Times New Roman" pitchFamily="18" charset="0"/>
              </a:rPr>
              <a:t>, during which the pavilion was conserved for the winter, the boardwalk was taken up and taken to the Pärnu </a:t>
            </a:r>
            <a:r>
              <a:rPr lang="en-GB" dirty="0" err="1" smtClean="0">
                <a:latin typeface="Times New Roman" pitchFamily="18" charset="0"/>
                <a:cs typeface="Times New Roman" pitchFamily="18" charset="0"/>
              </a:rPr>
              <a:t>Sadama</a:t>
            </a:r>
            <a:r>
              <a:rPr lang="en-GB" dirty="0" smtClean="0">
                <a:latin typeface="Times New Roman" pitchFamily="18" charset="0"/>
                <a:cs typeface="Times New Roman" pitchFamily="18" charset="0"/>
              </a:rPr>
              <a:t> territory for storage. The club's women and their husbands, members of the Pärnu Rotary Men's Club, helped. The proceedings were covered by Pärnu </a:t>
            </a:r>
            <a:r>
              <a:rPr lang="en-GB" dirty="0" err="1" smtClean="0">
                <a:latin typeface="Times New Roman" pitchFamily="18" charset="0"/>
                <a:cs typeface="Times New Roman" pitchFamily="18" charset="0"/>
              </a:rPr>
              <a:t>Postimees</a:t>
            </a:r>
            <a:r>
              <a:rPr lang="en-GB" dirty="0" smtClean="0">
                <a:latin typeface="Times New Roman" pitchFamily="18" charset="0"/>
                <a:cs typeface="Times New Roman" pitchFamily="18" charset="0"/>
              </a:rPr>
              <a:t>.</a:t>
            </a:r>
          </a:p>
          <a:p>
            <a:r>
              <a:rPr lang="en-GB" b="1" cap="all" dirty="0" smtClean="0">
                <a:latin typeface="Times New Roman" pitchFamily="18" charset="0"/>
                <a:cs typeface="Times New Roman" pitchFamily="18" charset="0"/>
              </a:rPr>
              <a:t>GALERII ⟩</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Invarand</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osutus</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menukaks</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nii</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erivajadustega</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kui</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ülejäänud</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suvitajate</a:t>
            </a:r>
            <a:r>
              <a:rPr lang="en-GB" b="1" dirty="0" smtClean="0">
                <a:latin typeface="Times New Roman" pitchFamily="18" charset="0"/>
                <a:cs typeface="Times New Roman" pitchFamily="18" charset="0"/>
              </a:rPr>
              <a:t> seas, link</a:t>
            </a:r>
            <a:r>
              <a:rPr lang="en-GB" b="1" dirty="0" smtClean="0">
                <a:latin typeface="Times New Roman" pitchFamily="18" charset="0"/>
                <a:cs typeface="Times New Roman" pitchFamily="18" charset="0"/>
                <a:hlinkClick r:id="rId6"/>
              </a:rPr>
              <a:t> https://parnu.postimees.ee/8096343/galerii-invarand-osutus-menukaks-nii-erivajadustega-kui-ulejaanud-suvitajate-seas</a:t>
            </a:r>
            <a:r>
              <a:rPr lang="en-GB" b="1"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19151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a16="http://schemas.microsoft.com/office/drawing/2014/main" xmlns="" id="{9093EFED-EE17-8BA9-CACF-E55DC8291859}"/>
              </a:ext>
            </a:extLst>
          </p:cNvPr>
          <p:cNvSpPr>
            <a:spLocks noGrp="1"/>
          </p:cNvSpPr>
          <p:nvPr>
            <p:ph type="title"/>
          </p:nvPr>
        </p:nvSpPr>
        <p:spPr>
          <a:xfrm>
            <a:off x="457200" y="533400"/>
            <a:ext cx="8229600" cy="735013"/>
          </a:xfrm>
        </p:spPr>
        <p:txBody>
          <a:bodyPr>
            <a:noAutofit/>
          </a:bodyPr>
          <a:lstStyle/>
          <a:p>
            <a:pPr algn="ctr" eaLnBrk="1" fontAlgn="auto" hangingPunct="1">
              <a:spcAft>
                <a:spcPts val="0"/>
              </a:spcAft>
              <a:defRPr/>
            </a:pPr>
            <a:r>
              <a:rPr lang="et-EE" altLang="et-EE" b="1" dirty="0" smtClean="0"/>
              <a:t/>
            </a:r>
            <a:br>
              <a:rPr lang="et-EE" altLang="et-EE" b="1" dirty="0" smtClean="0"/>
            </a:br>
            <a:r>
              <a:rPr lang="en-GB" sz="3600" b="1" dirty="0" smtClean="0"/>
              <a:t>PLRK Project webpage</a:t>
            </a:r>
            <a:endParaRPr lang="x-none" sz="3600" b="1" dirty="0"/>
          </a:p>
        </p:txBody>
      </p:sp>
      <p:sp>
        <p:nvSpPr>
          <p:cNvPr id="3" name="Content Placeholder 2">
            <a:extLst>
              <a:ext uri="{FF2B5EF4-FFF2-40B4-BE49-F238E27FC236}">
                <a16:creationId xmlns:a16="http://schemas.microsoft.com/office/drawing/2014/main" xmlns="" id="{6002EF99-A29E-D659-7772-D7846FB5AB28}"/>
              </a:ext>
            </a:extLst>
          </p:cNvPr>
          <p:cNvSpPr>
            <a:spLocks noGrp="1"/>
          </p:cNvSpPr>
          <p:nvPr>
            <p:ph idx="1"/>
          </p:nvPr>
        </p:nvSpPr>
        <p:spPr>
          <a:xfrm>
            <a:off x="539552" y="1412777"/>
            <a:ext cx="8147247" cy="4680519"/>
          </a:xfrm>
        </p:spPr>
        <p:txBody>
          <a:bodyPr>
            <a:normAutofit/>
          </a:bodyPr>
          <a:lstStyle/>
          <a:p>
            <a:pPr algn="ctr">
              <a:buNone/>
            </a:pPr>
            <a:r>
              <a:rPr lang="en-GB" sz="3200" b="1" dirty="0" smtClean="0">
                <a:solidFill>
                  <a:schemeClr val="bg1"/>
                </a:solidFill>
                <a:hlinkClick r:id="rId3"/>
              </a:rPr>
              <a:t> https://www.laherotary.com/projektid</a:t>
            </a:r>
            <a:r>
              <a:rPr lang="en-GB" sz="3200" dirty="0" smtClean="0">
                <a:solidFill>
                  <a:schemeClr val="bg1"/>
                </a:solidFill>
                <a:hlinkClick r:id="rId3"/>
              </a:rPr>
              <a:t>/</a:t>
            </a:r>
            <a:endParaRPr lang="en-GB" sz="3200" dirty="0" smtClean="0">
              <a:solidFill>
                <a:schemeClr val="bg1"/>
              </a:solidFill>
            </a:endParaRPr>
          </a:p>
          <a:p>
            <a:pPr algn="ctr">
              <a:buNone/>
            </a:pPr>
            <a:r>
              <a:rPr lang="en-GB" sz="3200" dirty="0" smtClean="0">
                <a:solidFill>
                  <a:schemeClr val="bg1"/>
                </a:solidFill>
              </a:rPr>
              <a:t>  </a:t>
            </a:r>
          </a:p>
          <a:p>
            <a:pPr algn="ctr">
              <a:buNone/>
            </a:pPr>
            <a:endParaRPr lang="en-GB" sz="3200" dirty="0" smtClean="0">
              <a:solidFill>
                <a:schemeClr val="bg1"/>
              </a:solidFill>
            </a:endParaRPr>
          </a:p>
          <a:p>
            <a:pPr algn="ctr">
              <a:buNone/>
            </a:pPr>
            <a:r>
              <a:rPr lang="en-GB" sz="3200" b="1" dirty="0" err="1" smtClean="0">
                <a:solidFill>
                  <a:schemeClr val="tx1"/>
                </a:solidFill>
              </a:rPr>
              <a:t>Kontakt</a:t>
            </a:r>
            <a:r>
              <a:rPr lang="en-GB" sz="3200" b="1" dirty="0" smtClean="0">
                <a:solidFill>
                  <a:schemeClr val="tx1"/>
                </a:solidFill>
              </a:rPr>
              <a:t> persons:</a:t>
            </a:r>
          </a:p>
          <a:p>
            <a:pPr algn="ctr">
              <a:buNone/>
            </a:pPr>
            <a:r>
              <a:rPr lang="en-GB" sz="3200" dirty="0" smtClean="0">
                <a:solidFill>
                  <a:schemeClr val="tx1"/>
                </a:solidFill>
              </a:rPr>
              <a:t>sigridjamnes@gmail.com</a:t>
            </a:r>
          </a:p>
          <a:p>
            <a:pPr algn="ctr">
              <a:buNone/>
            </a:pPr>
            <a:r>
              <a:rPr lang="en-GB" sz="3200" dirty="0" smtClean="0">
                <a:solidFill>
                  <a:schemeClr val="tx1"/>
                </a:solidFill>
              </a:rPr>
              <a:t>esta.rotary@gmail.com</a:t>
            </a:r>
            <a:endParaRPr lang="x-none" sz="3200" cap="none" dirty="0">
              <a:solidFill>
                <a:schemeClr val="tx1"/>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 xmlns:a16="http://schemas.microsoft.com/office/drawing/2014/main" id="{D59393F1-CC22-E68A-76AE-9733A069420D}"/>
              </a:ext>
            </a:extLst>
          </p:cNvPr>
          <p:cNvSpPr>
            <a:spLocks noGrp="1"/>
          </p:cNvSpPr>
          <p:nvPr>
            <p:ph type="title"/>
          </p:nvPr>
        </p:nvSpPr>
        <p:spPr>
          <a:xfrm>
            <a:off x="457200" y="533400"/>
            <a:ext cx="8229600" cy="2103512"/>
          </a:xfrm>
        </p:spPr>
        <p:txBody>
          <a:bodyPr>
            <a:noAutofit/>
          </a:bodyPr>
          <a:lstStyle/>
          <a:p>
            <a:pPr algn="ctr" eaLnBrk="1" fontAlgn="auto" hangingPunct="1">
              <a:spcAft>
                <a:spcPts val="0"/>
              </a:spcAft>
              <a:defRPr/>
            </a:pPr>
            <a:r>
              <a:rPr lang="en-GB" sz="3600" b="1" dirty="0" smtClean="0">
                <a:effectLst/>
              </a:rPr>
              <a:t>The development of our service continues</a:t>
            </a:r>
            <a:endParaRPr lang="en-GB" dirty="0" smtClean="0"/>
          </a:p>
        </p:txBody>
      </p:sp>
      <p:sp>
        <p:nvSpPr>
          <p:cNvPr id="3" name="Content Placeholder 2">
            <a:extLst>
              <a:ext uri="{FF2B5EF4-FFF2-40B4-BE49-F238E27FC236}">
                <a16:creationId xmlns="" xmlns:a16="http://schemas.microsoft.com/office/drawing/2014/main" id="{42017DBA-F6C3-94F5-B262-B25614C89202}"/>
              </a:ext>
            </a:extLst>
          </p:cNvPr>
          <p:cNvSpPr>
            <a:spLocks noGrp="1"/>
          </p:cNvSpPr>
          <p:nvPr>
            <p:ph idx="1"/>
          </p:nvPr>
        </p:nvSpPr>
        <p:spPr>
          <a:xfrm>
            <a:off x="5148263" y="1612900"/>
            <a:ext cx="3197225" cy="4376738"/>
          </a:xfrm>
        </p:spPr>
        <p:txBody>
          <a:bodyPr>
            <a:normAutofit fontScale="32500" lnSpcReduction="20000"/>
          </a:bodyPr>
          <a:lstStyle/>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96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24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endParaRPr lang="et-EE" sz="24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defRPr/>
            </a:pPr>
            <a:r>
              <a:rPr lang="et-EE" sz="2400" kern="0" cap="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400" cap="none" dirty="0">
                <a:solidFill>
                  <a:schemeClr val="tx1"/>
                </a:solidFill>
                <a:effectLst/>
                <a:latin typeface="Times New Roman" panose="02020603050405020304" pitchFamily="18" charset="0"/>
                <a:cs typeface="Times New Roman" panose="02020603050405020304" pitchFamily="18" charset="0"/>
              </a:rPr>
              <a:t> </a:t>
            </a:r>
            <a:endParaRPr lang="x-none" sz="2400" cap="none" dirty="0">
              <a:solidFill>
                <a:schemeClr val="tx1"/>
              </a:solidFill>
              <a:latin typeface="Times New Roman" panose="02020603050405020304" pitchFamily="18" charset="0"/>
              <a:cs typeface="Times New Roman" panose="02020603050405020304" pitchFamily="18" charset="0"/>
            </a:endParaRPr>
          </a:p>
        </p:txBody>
      </p:sp>
      <p:pic>
        <p:nvPicPr>
          <p:cNvPr id="4" name="Picture 3" descr="cid:F4C2CE2D-77C7-4EF1-AA09-AD2FA60D5256"/>
          <p:cNvPicPr/>
          <p:nvPr/>
        </p:nvPicPr>
        <p:blipFill>
          <a:blip r:embed="rId3" r:link="rId4" cstate="print"/>
          <a:srcRect/>
          <a:stretch>
            <a:fillRect/>
          </a:stretch>
        </p:blipFill>
        <p:spPr bwMode="auto">
          <a:xfrm>
            <a:off x="2051720" y="2276872"/>
            <a:ext cx="4824536" cy="3888432"/>
          </a:xfrm>
          <a:prstGeom prst="rect">
            <a:avLst/>
          </a:prstGeom>
          <a:noFill/>
          <a:ln w="9525">
            <a:noFill/>
            <a:miter lim="800000"/>
            <a:headEnd/>
            <a:tailEnd/>
          </a:ln>
        </p:spPr>
      </p:pic>
      <p:sp>
        <p:nvSpPr>
          <p:cNvPr id="5" name="Heart 4"/>
          <p:cNvSpPr/>
          <p:nvPr/>
        </p:nvSpPr>
        <p:spPr>
          <a:xfrm>
            <a:off x="6012160" y="1988840"/>
            <a:ext cx="554360" cy="57606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 xmlns:p14="http://schemas.microsoft.com/office/powerpoint/2010/main" val="19151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a16="http://schemas.microsoft.com/office/drawing/2014/main" xmlns="" id="{9093EFED-EE17-8BA9-CACF-E55DC8291859}"/>
              </a:ext>
            </a:extLst>
          </p:cNvPr>
          <p:cNvSpPr>
            <a:spLocks noGrp="1"/>
          </p:cNvSpPr>
          <p:nvPr>
            <p:ph type="title"/>
          </p:nvPr>
        </p:nvSpPr>
        <p:spPr>
          <a:xfrm>
            <a:off x="457200" y="533400"/>
            <a:ext cx="8229600" cy="1095400"/>
          </a:xfrm>
        </p:spPr>
        <p:txBody>
          <a:bodyPr>
            <a:noAutofit/>
          </a:bodyPr>
          <a:lstStyle/>
          <a:p>
            <a:pPr algn="ctr" eaLnBrk="1" fontAlgn="auto" hangingPunct="1">
              <a:spcAft>
                <a:spcPts val="0"/>
              </a:spcAft>
              <a:defRPr/>
            </a:pPr>
            <a:r>
              <a:rPr lang="en-GB" dirty="0" smtClean="0">
                <a:latin typeface="Arial" pitchFamily="34" charset="0"/>
                <a:cs typeface="Arial" pitchFamily="34" charset="0"/>
              </a:rPr>
              <a:t>.</a:t>
            </a:r>
            <a:r>
              <a:rPr lang="x-none" cap="none" smtClean="0">
                <a:latin typeface="Arial" pitchFamily="34" charset="0"/>
                <a:cs typeface="Arial" pitchFamily="34" charset="0"/>
              </a:rPr>
              <a:t/>
            </a:r>
            <a:br>
              <a:rPr lang="x-none" cap="none" smtClean="0">
                <a:latin typeface="Arial" pitchFamily="34" charset="0"/>
                <a:cs typeface="Arial" pitchFamily="34" charset="0"/>
              </a:rPr>
            </a:br>
            <a:endParaRPr lang="x-none" dirty="0"/>
          </a:p>
        </p:txBody>
      </p:sp>
      <p:sp>
        <p:nvSpPr>
          <p:cNvPr id="7" name="Content Placeholder 6"/>
          <p:cNvSpPr>
            <a:spLocks noGrp="1"/>
          </p:cNvSpPr>
          <p:nvPr>
            <p:ph idx="1"/>
          </p:nvPr>
        </p:nvSpPr>
        <p:spPr>
          <a:xfrm>
            <a:off x="817563" y="980729"/>
            <a:ext cx="7512050" cy="5121622"/>
          </a:xfrm>
        </p:spPr>
        <p:txBody>
          <a:bodyPr>
            <a:normAutofit lnSpcReduction="10000"/>
          </a:bodyPr>
          <a:lstStyle/>
          <a:p>
            <a:r>
              <a:rPr lang="en-GB" sz="2800" dirty="0" smtClean="0">
                <a:latin typeface="Arial" pitchFamily="34" charset="0"/>
                <a:cs typeface="Arial" pitchFamily="34" charset="0"/>
              </a:rPr>
              <a:t>The goal of the Pärnu </a:t>
            </a:r>
            <a:r>
              <a:rPr lang="en-GB" sz="2800" dirty="0" err="1" smtClean="0">
                <a:latin typeface="Arial" pitchFamily="34" charset="0"/>
                <a:cs typeface="Arial" pitchFamily="34" charset="0"/>
              </a:rPr>
              <a:t>Lahe</a:t>
            </a:r>
            <a:r>
              <a:rPr lang="en-GB" sz="2800" dirty="0" smtClean="0">
                <a:latin typeface="Arial" pitchFamily="34" charset="0"/>
                <a:cs typeface="Arial" pitchFamily="34" charset="0"/>
              </a:rPr>
              <a:t> Rotary Club is to promote and implement charitable activities in the community.</a:t>
            </a:r>
          </a:p>
          <a:p>
            <a:r>
              <a:rPr lang="en-GB" sz="2800" i="1" dirty="0" smtClean="0"/>
              <a:t>The club is committed to fulfilling the dreams of people who, due to their special needs (disabilities) have never been able to enjoy the beaches of Pärnu Bay and swim in the sea.</a:t>
            </a:r>
          </a:p>
          <a:p>
            <a:r>
              <a:rPr lang="en-GB" sz="2800" i="1" dirty="0" smtClean="0"/>
              <a:t>The initiative was boosted by people with special needs who inspired us and let us know what people with disabilities expect, need and dream about.</a:t>
            </a:r>
            <a:endParaRPr lang="en-GB"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a16="http://schemas.microsoft.com/office/drawing/2014/main" xmlns="" id="{9093EFED-EE17-8BA9-CACF-E55DC8291859}"/>
              </a:ext>
            </a:extLst>
          </p:cNvPr>
          <p:cNvSpPr>
            <a:spLocks noGrp="1"/>
          </p:cNvSpPr>
          <p:nvPr>
            <p:ph type="title"/>
          </p:nvPr>
        </p:nvSpPr>
        <p:spPr>
          <a:xfrm>
            <a:off x="457200" y="533400"/>
            <a:ext cx="8229600" cy="735013"/>
          </a:xfrm>
        </p:spPr>
        <p:txBody>
          <a:bodyPr>
            <a:noAutofit/>
          </a:bodyPr>
          <a:lstStyle/>
          <a:p>
            <a:pPr algn="ctr" eaLnBrk="1" fontAlgn="auto" hangingPunct="1">
              <a:spcAft>
                <a:spcPts val="0"/>
              </a:spcAft>
              <a:defRPr/>
            </a:pPr>
            <a:r>
              <a:rPr lang="en-GB" sz="3600" b="1" dirty="0" smtClean="0"/>
              <a:t>Project TARGET GROUP</a:t>
            </a:r>
            <a:endParaRPr lang="x-none" sz="3600" dirty="0"/>
          </a:p>
        </p:txBody>
      </p:sp>
      <p:sp>
        <p:nvSpPr>
          <p:cNvPr id="3" name="Content Placeholder 2">
            <a:extLst>
              <a:ext uri="{FF2B5EF4-FFF2-40B4-BE49-F238E27FC236}">
                <a16:creationId xmlns:a16="http://schemas.microsoft.com/office/drawing/2014/main" xmlns="" id="{6002EF99-A29E-D659-7772-D7846FB5AB28}"/>
              </a:ext>
            </a:extLst>
          </p:cNvPr>
          <p:cNvSpPr>
            <a:spLocks noGrp="1"/>
          </p:cNvSpPr>
          <p:nvPr>
            <p:ph idx="1"/>
          </p:nvPr>
        </p:nvSpPr>
        <p:spPr>
          <a:xfrm>
            <a:off x="817562" y="1412777"/>
            <a:ext cx="7869237" cy="4689574"/>
          </a:xfrm>
        </p:spPr>
        <p:txBody>
          <a:bodyPr>
            <a:normAutofit/>
          </a:bodyPr>
          <a:lstStyle/>
          <a:p>
            <a:pPr marL="228600" indent="-228600"/>
            <a:r>
              <a:rPr lang="en-GB" sz="2400" dirty="0" smtClean="0"/>
              <a:t> People with wheelchair or visually impaired. </a:t>
            </a:r>
          </a:p>
          <a:p>
            <a:pPr marL="228600" indent="-228600"/>
            <a:r>
              <a:rPr lang="en-GB" sz="2400" dirty="0" smtClean="0"/>
              <a:t> People with disabilities, including children who have been in a wheelchair since birth or have some other disability. </a:t>
            </a:r>
          </a:p>
          <a:p>
            <a:pPr marL="228600" indent="-228600"/>
            <a:r>
              <a:rPr lang="en-GB" sz="2400" dirty="0" smtClean="0"/>
              <a:t> A veteran who has served our country. </a:t>
            </a:r>
          </a:p>
          <a:p>
            <a:pPr marL="228600" indent="-228600"/>
            <a:r>
              <a:rPr lang="en-GB" sz="2400" dirty="0" smtClean="0"/>
              <a:t> People with temporary mobility difficulties, including our lovely grandmothers and grandfathers who experience difficulties moving on the beach sand, and beach visitors with small children's strollers.</a:t>
            </a:r>
            <a:endParaRPr lang="x-none" altLang="x-none" sz="2400" smtClean="0"/>
          </a:p>
          <a:p>
            <a:pPr algn="just"/>
            <a:endParaRPr lang="x-none" sz="2400" cap="none"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7"/>
            <a:ext cx="8136903" cy="1152128"/>
          </a:xfrm>
        </p:spPr>
        <p:txBody>
          <a:bodyPr/>
          <a:lstStyle/>
          <a:p>
            <a:pPr algn="ctr"/>
            <a:r>
              <a:rPr lang="sv-SE" b="1" dirty="0" smtClean="0"/>
              <a:t>Summer in Pärnu Invaranna</a:t>
            </a:r>
            <a:endParaRPr lang="en-GB" dirty="0"/>
          </a:p>
        </p:txBody>
      </p:sp>
      <p:sp>
        <p:nvSpPr>
          <p:cNvPr id="3" name="Content Placeholder 2"/>
          <p:cNvSpPr>
            <a:spLocks noGrp="1"/>
          </p:cNvSpPr>
          <p:nvPr>
            <p:ph idx="1"/>
          </p:nvPr>
        </p:nvSpPr>
        <p:spPr>
          <a:xfrm>
            <a:off x="539552" y="1340768"/>
            <a:ext cx="4680520" cy="5256584"/>
          </a:xfrm>
        </p:spPr>
        <p:txBody>
          <a:bodyPr>
            <a:normAutofit fontScale="70000" lnSpcReduction="20000"/>
          </a:bodyPr>
          <a:lstStyle/>
          <a:p>
            <a:pPr marL="342900" indent="-342900" algn="just"/>
            <a:r>
              <a:rPr lang="en-GB" sz="2600" cap="none" dirty="0" err="1" smtClean="0">
                <a:latin typeface="Times New Roman" pitchFamily="18" charset="0"/>
                <a:cs typeface="Times New Roman" pitchFamily="18" charset="0"/>
              </a:rPr>
              <a:t>Invarand</a:t>
            </a:r>
            <a:r>
              <a:rPr lang="en-GB" sz="2600" cap="none" dirty="0" smtClean="0">
                <a:latin typeface="Times New Roman" pitchFamily="18" charset="0"/>
                <a:cs typeface="Times New Roman" pitchFamily="18" charset="0"/>
              </a:rPr>
              <a:t> became popular both among people with special needs and other summer vacationers.</a:t>
            </a:r>
          </a:p>
          <a:p>
            <a:pPr marL="342900" indent="-342900" algn="just"/>
            <a:r>
              <a:rPr lang="en-GB" sz="2600" cap="none" dirty="0" smtClean="0">
                <a:latin typeface="Times New Roman" pitchFamily="18" charset="0"/>
                <a:cs typeface="Times New Roman" pitchFamily="18" charset="0"/>
              </a:rPr>
              <a:t>Pavilion was open every day from 01.07 to 31.08 at12-18.</a:t>
            </a:r>
          </a:p>
          <a:p>
            <a:pPr marL="342900" indent="-342900" algn="just"/>
            <a:r>
              <a:rPr lang="en-GB" sz="2600" cap="none" dirty="0" smtClean="0">
                <a:latin typeface="Times New Roman" pitchFamily="18" charset="0"/>
                <a:cs typeface="Times New Roman" pitchFamily="18" charset="0"/>
              </a:rPr>
              <a:t>In beautiful weather, when the green flag flew in the coast guard pavilion, the customers had the opportunity to rent floating chairs and, if necessary, use the wheelchair lift. </a:t>
            </a:r>
          </a:p>
          <a:p>
            <a:pPr marL="342900" indent="-342900" algn="just"/>
            <a:r>
              <a:rPr lang="en-GB" sz="2600" cap="none" dirty="0" smtClean="0">
                <a:latin typeface="Times New Roman" pitchFamily="18" charset="0"/>
                <a:cs typeface="Times New Roman" pitchFamily="18" charset="0"/>
              </a:rPr>
              <a:t>Before using the service, the customer had to fill out and sign the usage agreement. It was important to indicate whether the customer wanted to use a life jacket or not.</a:t>
            </a:r>
          </a:p>
          <a:p>
            <a:pPr marL="342900" indent="-342900" algn="just"/>
            <a:r>
              <a:rPr lang="en-GB" sz="2600" cap="none" dirty="0" smtClean="0">
                <a:latin typeface="Times New Roman" pitchFamily="18" charset="0"/>
                <a:cs typeface="Times New Roman" pitchFamily="18" charset="0"/>
              </a:rPr>
              <a:t>The time of using one floating chair per person was 1 hour.</a:t>
            </a:r>
          </a:p>
          <a:p>
            <a:pPr marL="342900" indent="-342900" algn="just"/>
            <a:r>
              <a:rPr lang="en-GB" sz="2600" cap="none" dirty="0" smtClean="0">
                <a:latin typeface="Times New Roman" pitchFamily="18" charset="0"/>
                <a:cs typeface="Times New Roman" pitchFamily="18" charset="0"/>
              </a:rPr>
              <a:t>Only customers with a support person could use the service</a:t>
            </a:r>
            <a:r>
              <a:rPr lang="en-GB" sz="2600" cap="none" dirty="0" smtClean="0">
                <a:latin typeface="Times New Roman" pitchFamily="18" charset="0"/>
                <a:cs typeface="Times New Roman" pitchFamily="18" charset="0"/>
              </a:rPr>
              <a:t>.</a:t>
            </a:r>
            <a:endParaRPr lang="en-GB" cap="none" dirty="0" smtClean="0">
              <a:latin typeface="Times New Roman" pitchFamily="18" charset="0"/>
              <a:cs typeface="Times New Roman" pitchFamily="18" charset="0"/>
            </a:endParaRPr>
          </a:p>
          <a:p>
            <a:pPr marL="342900" indent="-342900" algn="just"/>
            <a:endParaRPr lang="en-GB" cap="none" dirty="0" smtClean="0">
              <a:latin typeface="Times New Roman" pitchFamily="18" charset="0"/>
              <a:cs typeface="Times New Roman" pitchFamily="18" charset="0"/>
            </a:endParaRPr>
          </a:p>
        </p:txBody>
      </p:sp>
      <p:pic>
        <p:nvPicPr>
          <p:cNvPr id="4" name="Picture 3" descr="cid:EC49F3CE-0C50-4E1A-B9AF-B0BD8B8539C1"/>
          <p:cNvPicPr/>
          <p:nvPr/>
        </p:nvPicPr>
        <p:blipFill>
          <a:blip r:embed="rId2" r:link="rId3" cstate="print"/>
          <a:srcRect/>
          <a:stretch>
            <a:fillRect/>
          </a:stretch>
        </p:blipFill>
        <p:spPr bwMode="auto">
          <a:xfrm>
            <a:off x="5364088" y="1556792"/>
            <a:ext cx="3469010" cy="2520280"/>
          </a:xfrm>
          <a:prstGeom prst="rect">
            <a:avLst/>
          </a:prstGeom>
          <a:noFill/>
          <a:ln w="9525">
            <a:noFill/>
            <a:miter lim="800000"/>
            <a:headEnd/>
            <a:tailEnd/>
          </a:ln>
        </p:spPr>
      </p:pic>
      <p:pic>
        <p:nvPicPr>
          <p:cNvPr id="8" name="Picture 7" descr="cid:C6F26A06-A209-4370-AC6D-D9429BDE7110"/>
          <p:cNvPicPr/>
          <p:nvPr/>
        </p:nvPicPr>
        <p:blipFill>
          <a:blip r:embed="rId4" r:link="rId5" cstate="print"/>
          <a:srcRect/>
          <a:stretch>
            <a:fillRect/>
          </a:stretch>
        </p:blipFill>
        <p:spPr bwMode="auto">
          <a:xfrm>
            <a:off x="5868144" y="4293096"/>
            <a:ext cx="2965378" cy="165618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260649"/>
            <a:ext cx="7512050" cy="792087"/>
          </a:xfrm>
        </p:spPr>
        <p:txBody>
          <a:bodyPr/>
          <a:lstStyle/>
          <a:p>
            <a:pPr algn="ctr"/>
            <a:r>
              <a:rPr lang="en-GB" b="1" dirty="0" smtClean="0"/>
              <a:t>Summer´s activities</a:t>
            </a:r>
            <a:endParaRPr lang="en-GB" dirty="0"/>
          </a:p>
        </p:txBody>
      </p:sp>
      <p:sp>
        <p:nvSpPr>
          <p:cNvPr id="3" name="Content Placeholder 2"/>
          <p:cNvSpPr>
            <a:spLocks noGrp="1"/>
          </p:cNvSpPr>
          <p:nvPr>
            <p:ph idx="1"/>
          </p:nvPr>
        </p:nvSpPr>
        <p:spPr>
          <a:xfrm>
            <a:off x="251520" y="764705"/>
            <a:ext cx="8208912" cy="4176464"/>
          </a:xfrm>
        </p:spPr>
        <p:txBody>
          <a:bodyPr>
            <a:normAutofit/>
          </a:bodyPr>
          <a:lstStyle/>
          <a:p>
            <a:pPr marL="342900" indent="-342900" algn="just"/>
            <a:r>
              <a:rPr lang="en-GB" cap="none" dirty="0" smtClean="0">
                <a:latin typeface="Times New Roman" pitchFamily="18" charset="0"/>
                <a:cs typeface="Times New Roman" pitchFamily="18" charset="0"/>
              </a:rPr>
              <a:t>The </a:t>
            </a:r>
            <a:r>
              <a:rPr lang="en-GB" cap="none" dirty="0" smtClean="0">
                <a:latin typeface="Times New Roman" pitchFamily="18" charset="0"/>
                <a:cs typeface="Times New Roman" pitchFamily="18" charset="0"/>
              </a:rPr>
              <a:t>members of our club worked as volunteers in the </a:t>
            </a:r>
            <a:r>
              <a:rPr lang="en-GB" cap="none" dirty="0" err="1" smtClean="0">
                <a:latin typeface="Times New Roman" pitchFamily="18" charset="0"/>
                <a:cs typeface="Times New Roman" pitchFamily="18" charset="0"/>
              </a:rPr>
              <a:t>invaranna</a:t>
            </a:r>
            <a:r>
              <a:rPr lang="en-GB" cap="none" dirty="0" smtClean="0">
                <a:latin typeface="Times New Roman" pitchFamily="18" charset="0"/>
                <a:cs typeface="Times New Roman" pitchFamily="18" charset="0"/>
              </a:rPr>
              <a:t> from 12 to 18 sharing information, being helpful to users, and guiding the youth of the work </a:t>
            </a:r>
            <a:r>
              <a:rPr lang="en-GB" cap="none" dirty="0" err="1" smtClean="0">
                <a:latin typeface="Times New Roman" pitchFamily="18" charset="0"/>
                <a:cs typeface="Times New Roman" pitchFamily="18" charset="0"/>
              </a:rPr>
              <a:t>center</a:t>
            </a:r>
            <a:r>
              <a:rPr lang="en-GB" cap="none" dirty="0" smtClean="0">
                <a:latin typeface="Times New Roman" pitchFamily="18" charset="0"/>
                <a:cs typeface="Times New Roman" pitchFamily="18" charset="0"/>
              </a:rPr>
              <a:t> with special needs, who help in the work of the </a:t>
            </a:r>
            <a:r>
              <a:rPr lang="en-GB" cap="none" dirty="0" err="1" smtClean="0">
                <a:latin typeface="Times New Roman" pitchFamily="18" charset="0"/>
                <a:cs typeface="Times New Roman" pitchFamily="18" charset="0"/>
              </a:rPr>
              <a:t>center</a:t>
            </a:r>
            <a:r>
              <a:rPr lang="en-GB" cap="none" dirty="0" smtClean="0">
                <a:latin typeface="Times New Roman" pitchFamily="18" charset="0"/>
                <a:cs typeface="Times New Roman" pitchFamily="18" charset="0"/>
              </a:rPr>
              <a:t> on a daily basis. The wages of young men are paid by Pärnu City. </a:t>
            </a:r>
          </a:p>
          <a:p>
            <a:pPr marL="342900" indent="-342900" algn="just"/>
            <a:r>
              <a:rPr lang="en-GB" cap="none" dirty="0" smtClean="0">
                <a:latin typeface="Times New Roman" pitchFamily="18" charset="0"/>
                <a:cs typeface="Times New Roman" pitchFamily="18" charset="0"/>
              </a:rPr>
              <a:t>The tasks of the young men were: installing the rolling road in the morning and bringing it back in the evening, cleaning the boardwalk, rolling road at the beginning of the day, during the day and other activities that require assistance.</a:t>
            </a:r>
          </a:p>
          <a:p>
            <a:pPr marL="342900" indent="-342900" algn="just"/>
            <a:r>
              <a:rPr lang="en-GB" cap="none" dirty="0" smtClean="0">
                <a:latin typeface="Times New Roman" pitchFamily="18" charset="0"/>
                <a:cs typeface="Times New Roman" pitchFamily="18" charset="0"/>
              </a:rPr>
              <a:t>In the process of offering the service, we added in red to the information material that the service is free, because many people thought it was a paid service.</a:t>
            </a:r>
          </a:p>
          <a:p>
            <a:pPr marL="342900" indent="-342900" algn="just"/>
            <a:r>
              <a:rPr lang="en-GB" cap="none" dirty="0" smtClean="0">
                <a:latin typeface="Times New Roman" pitchFamily="18" charset="0"/>
                <a:cs typeface="Times New Roman" pitchFamily="18" charset="0"/>
              </a:rPr>
              <a:t>We also changed the visuals of the </a:t>
            </a:r>
            <a:r>
              <a:rPr lang="en-GB" cap="none" dirty="0" err="1" smtClean="0">
                <a:latin typeface="Times New Roman" pitchFamily="18" charset="0"/>
                <a:cs typeface="Times New Roman" pitchFamily="18" charset="0"/>
              </a:rPr>
              <a:t>inva</a:t>
            </a:r>
            <a:r>
              <a:rPr lang="en-GB" cap="none" dirty="0" smtClean="0">
                <a:latin typeface="Times New Roman" pitchFamily="18" charset="0"/>
                <a:cs typeface="Times New Roman" pitchFamily="18" charset="0"/>
              </a:rPr>
              <a:t> logo to better match the architect's vision.	</a:t>
            </a:r>
          </a:p>
          <a:p>
            <a:pPr marL="342900" indent="-342900" algn="just"/>
            <a:endParaRPr lang="en-GB" cap="none" dirty="0" smtClean="0">
              <a:latin typeface="Times New Roman" pitchFamily="18" charset="0"/>
              <a:cs typeface="Times New Roman" pitchFamily="18" charset="0"/>
            </a:endParaRPr>
          </a:p>
        </p:txBody>
      </p:sp>
      <p:pic>
        <p:nvPicPr>
          <p:cNvPr id="7" name="Picture 6" descr="cid:36E27967-BA48-4318-A06A-27D8153AD6FB"/>
          <p:cNvPicPr/>
          <p:nvPr/>
        </p:nvPicPr>
        <p:blipFill>
          <a:blip r:embed="rId2" r:link="rId3" cstate="print"/>
          <a:srcRect/>
          <a:stretch>
            <a:fillRect/>
          </a:stretch>
        </p:blipFill>
        <p:spPr bwMode="auto">
          <a:xfrm>
            <a:off x="7452320" y="4221088"/>
            <a:ext cx="1080120" cy="2448272"/>
          </a:xfrm>
          <a:prstGeom prst="rect">
            <a:avLst/>
          </a:prstGeom>
          <a:noFill/>
          <a:ln w="9525">
            <a:noFill/>
            <a:miter lim="800000"/>
            <a:headEnd/>
            <a:tailEnd/>
          </a:ln>
        </p:spPr>
      </p:pic>
      <p:pic>
        <p:nvPicPr>
          <p:cNvPr id="8" name="Picture 7" descr="cid:3594EB87-B855-4A85-BA35-4A3732A7907B"/>
          <p:cNvPicPr/>
          <p:nvPr/>
        </p:nvPicPr>
        <p:blipFill>
          <a:blip r:embed="rId4" r:link="rId5" cstate="print"/>
          <a:srcRect b="29478"/>
          <a:stretch>
            <a:fillRect/>
          </a:stretch>
        </p:blipFill>
        <p:spPr bwMode="auto">
          <a:xfrm>
            <a:off x="5508104" y="4221088"/>
            <a:ext cx="1800200" cy="2448272"/>
          </a:xfrm>
          <a:prstGeom prst="rect">
            <a:avLst/>
          </a:prstGeom>
          <a:noFill/>
          <a:ln w="9525">
            <a:noFill/>
            <a:miter lim="800000"/>
            <a:headEnd/>
            <a:tailEnd/>
          </a:ln>
        </p:spPr>
      </p:pic>
      <p:pic>
        <p:nvPicPr>
          <p:cNvPr id="9" name="Picture 8" descr="cid:41A3D043-E670-48C7-A03C-D3BDD2AE1BCE"/>
          <p:cNvPicPr/>
          <p:nvPr/>
        </p:nvPicPr>
        <p:blipFill>
          <a:blip r:embed="rId6" r:link="rId7" cstate="print"/>
          <a:srcRect/>
          <a:stretch>
            <a:fillRect/>
          </a:stretch>
        </p:blipFill>
        <p:spPr bwMode="auto">
          <a:xfrm>
            <a:off x="755576" y="4221088"/>
            <a:ext cx="1296144" cy="2448272"/>
          </a:xfrm>
          <a:prstGeom prst="rect">
            <a:avLst/>
          </a:prstGeom>
          <a:noFill/>
          <a:ln w="9525">
            <a:noFill/>
            <a:miter lim="800000"/>
            <a:headEnd/>
            <a:tailEnd/>
          </a:ln>
        </p:spPr>
      </p:pic>
      <p:pic>
        <p:nvPicPr>
          <p:cNvPr id="10" name="Picture 9" descr="cid:B215F887-D4E5-43A2-AA31-6E3474564DE0"/>
          <p:cNvPicPr/>
          <p:nvPr/>
        </p:nvPicPr>
        <p:blipFill>
          <a:blip r:embed="rId8" r:link="rId9" cstate="print"/>
          <a:srcRect/>
          <a:stretch>
            <a:fillRect/>
          </a:stretch>
        </p:blipFill>
        <p:spPr bwMode="auto">
          <a:xfrm>
            <a:off x="2195736" y="4221088"/>
            <a:ext cx="3183259" cy="246883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a16="http://schemas.microsoft.com/office/drawing/2014/main" xmlns="" id="{9093EFED-EE17-8BA9-CACF-E55DC8291859}"/>
              </a:ext>
            </a:extLst>
          </p:cNvPr>
          <p:cNvSpPr>
            <a:spLocks noGrp="1"/>
          </p:cNvSpPr>
          <p:nvPr>
            <p:ph type="title"/>
          </p:nvPr>
        </p:nvSpPr>
        <p:spPr/>
        <p:txBody>
          <a:bodyPr>
            <a:noAutofit/>
          </a:bodyPr>
          <a:lstStyle/>
          <a:p>
            <a:pPr lvl="0" algn="ctr" eaLnBrk="1" fontAlgn="auto" hangingPunct="1">
              <a:spcAft>
                <a:spcPts val="0"/>
              </a:spcAft>
              <a:defRPr/>
            </a:pPr>
            <a:r>
              <a:rPr lang="en-GB" sz="3200" b="1" dirty="0" smtClean="0"/>
              <a:t/>
            </a:r>
            <a:br>
              <a:rPr lang="en-GB" sz="3200" b="1" dirty="0" smtClean="0"/>
            </a:br>
            <a:endParaRPr lang="x-none" sz="3000" b="1" dirty="0"/>
          </a:p>
        </p:txBody>
      </p:sp>
      <p:sp>
        <p:nvSpPr>
          <p:cNvPr id="3" name="Content Placeholder 2">
            <a:extLst>
              <a:ext uri="{FF2B5EF4-FFF2-40B4-BE49-F238E27FC236}">
                <a16:creationId xmlns:a16="http://schemas.microsoft.com/office/drawing/2014/main" xmlns="" id="{6002EF99-A29E-D659-7772-D7846FB5AB28}"/>
              </a:ext>
            </a:extLst>
          </p:cNvPr>
          <p:cNvSpPr>
            <a:spLocks noGrp="1"/>
          </p:cNvSpPr>
          <p:nvPr>
            <p:ph idx="1"/>
          </p:nvPr>
        </p:nvSpPr>
        <p:spPr>
          <a:xfrm>
            <a:off x="817563" y="2132855"/>
            <a:ext cx="7512050" cy="3969495"/>
          </a:xfrm>
        </p:spPr>
        <p:txBody>
          <a:bodyPr>
            <a:normAutofit/>
          </a:bodyPr>
          <a:lstStyle/>
          <a:p>
            <a:pPr>
              <a:buNone/>
            </a:pPr>
            <a:endParaRPr lang="x-none" sz="2400" cap="none" dirty="0">
              <a:latin typeface="Arial" panose="020B0604020202020204" pitchFamily="34" charset="0"/>
            </a:endParaRPr>
          </a:p>
        </p:txBody>
      </p:sp>
      <p:sp>
        <p:nvSpPr>
          <p:cNvPr id="6" name="Title 1"/>
          <p:cNvSpPr txBox="1">
            <a:spLocks/>
          </p:cNvSpPr>
          <p:nvPr/>
        </p:nvSpPr>
        <p:spPr>
          <a:xfrm>
            <a:off x="611561" y="404665"/>
            <a:ext cx="7776864" cy="1080120"/>
          </a:xfrm>
          <a:prstGeom prst="rect">
            <a:avLst/>
          </a:prstGeom>
        </p:spPr>
        <p:txBody>
          <a:bodyPr vert="horz" lIns="91440" tIns="45720" rIns="91440" bIns="45720" rtlCol="0" anchor="ctr">
            <a:norm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sv-SE" sz="2800" b="1" i="0" u="none" strike="noStrike" kern="1200" cap="all" spc="0" normalizeH="0" baseline="0" noProof="0" dirty="0" smtClean="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uLnTx/>
                <a:uFillTx/>
                <a:latin typeface="+mj-lt"/>
                <a:ea typeface="+mj-ea"/>
                <a:cs typeface="+mj-cs"/>
              </a:rPr>
              <a:t>Summer mosaic</a:t>
            </a:r>
            <a:endParaRPr kumimoji="0" lang="en-GB" sz="2800" b="0" i="0" u="none" strike="noStrike" kern="1200" cap="all" spc="0" normalizeH="0" baseline="0" noProof="0"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uLnTx/>
              <a:uFillTx/>
              <a:latin typeface="+mj-lt"/>
              <a:ea typeface="+mj-ea"/>
              <a:cs typeface="+mj-cs"/>
            </a:endParaRPr>
          </a:p>
        </p:txBody>
      </p:sp>
      <p:pic>
        <p:nvPicPr>
          <p:cNvPr id="7" name="Picture 6" descr="cid:4FE55785-7688-4E48-BD6E-F50AA9BF4540"/>
          <p:cNvPicPr/>
          <p:nvPr/>
        </p:nvPicPr>
        <p:blipFill>
          <a:blip r:embed="rId3" r:link="rId4" cstate="print"/>
          <a:srcRect r="-31" b="35624"/>
          <a:stretch>
            <a:fillRect/>
          </a:stretch>
        </p:blipFill>
        <p:spPr bwMode="auto">
          <a:xfrm>
            <a:off x="539552" y="3717032"/>
            <a:ext cx="2232248" cy="2952328"/>
          </a:xfrm>
          <a:prstGeom prst="rect">
            <a:avLst/>
          </a:prstGeom>
          <a:noFill/>
          <a:ln w="9525">
            <a:noFill/>
            <a:miter lim="800000"/>
            <a:headEnd/>
            <a:tailEnd/>
          </a:ln>
        </p:spPr>
      </p:pic>
      <p:pic>
        <p:nvPicPr>
          <p:cNvPr id="8" name="Picture 7" descr="cid:928B8B1C-A2C9-4532-9604-D4EBC961C171"/>
          <p:cNvPicPr/>
          <p:nvPr/>
        </p:nvPicPr>
        <p:blipFill>
          <a:blip r:embed="rId5" r:link="rId6" cstate="print"/>
          <a:srcRect/>
          <a:stretch>
            <a:fillRect/>
          </a:stretch>
        </p:blipFill>
        <p:spPr bwMode="auto">
          <a:xfrm>
            <a:off x="3059832" y="2060848"/>
            <a:ext cx="2592288" cy="3825589"/>
          </a:xfrm>
          <a:prstGeom prst="rect">
            <a:avLst/>
          </a:prstGeom>
          <a:noFill/>
          <a:ln w="9525">
            <a:noFill/>
            <a:miter lim="800000"/>
            <a:headEnd/>
            <a:tailEnd/>
          </a:ln>
        </p:spPr>
      </p:pic>
      <p:pic>
        <p:nvPicPr>
          <p:cNvPr id="9" name="Picture 8" descr="cid:61B664A5-A097-417E-A8A8-EF701ACF01A6"/>
          <p:cNvPicPr/>
          <p:nvPr/>
        </p:nvPicPr>
        <p:blipFill>
          <a:blip r:embed="rId7" r:link="rId8" cstate="print"/>
          <a:srcRect/>
          <a:stretch>
            <a:fillRect/>
          </a:stretch>
        </p:blipFill>
        <p:spPr bwMode="auto">
          <a:xfrm>
            <a:off x="251520" y="1340768"/>
            <a:ext cx="2626438" cy="2016224"/>
          </a:xfrm>
          <a:prstGeom prst="rect">
            <a:avLst/>
          </a:prstGeom>
          <a:noFill/>
          <a:ln w="9525">
            <a:noFill/>
            <a:miter lim="800000"/>
            <a:headEnd/>
            <a:tailEnd/>
          </a:ln>
        </p:spPr>
      </p:pic>
      <p:pic>
        <p:nvPicPr>
          <p:cNvPr id="11" name="Picture 10" descr="cid:7EB6BBD3-55B2-4B33-AFAC-E99F5327F0A6"/>
          <p:cNvPicPr/>
          <p:nvPr/>
        </p:nvPicPr>
        <p:blipFill>
          <a:blip r:embed="rId9" r:link="rId10" cstate="print"/>
          <a:srcRect/>
          <a:stretch>
            <a:fillRect/>
          </a:stretch>
        </p:blipFill>
        <p:spPr bwMode="auto">
          <a:xfrm>
            <a:off x="5940152" y="3861048"/>
            <a:ext cx="2880320" cy="2736304"/>
          </a:xfrm>
          <a:prstGeom prst="rect">
            <a:avLst/>
          </a:prstGeom>
          <a:noFill/>
          <a:ln w="9525">
            <a:noFill/>
            <a:miter lim="800000"/>
            <a:headEnd/>
            <a:tailEnd/>
          </a:ln>
        </p:spPr>
      </p:pic>
      <p:pic>
        <p:nvPicPr>
          <p:cNvPr id="12" name="Picture 11" descr="cid:FDA8279D-4448-4094-8942-757581CEBD91"/>
          <p:cNvPicPr/>
          <p:nvPr/>
        </p:nvPicPr>
        <p:blipFill>
          <a:blip r:embed="rId11" r:link="rId12" cstate="print"/>
          <a:srcRect/>
          <a:stretch>
            <a:fillRect/>
          </a:stretch>
        </p:blipFill>
        <p:spPr bwMode="auto">
          <a:xfrm>
            <a:off x="5868144" y="1268760"/>
            <a:ext cx="3068835" cy="237626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 xmlns:a16="http://schemas.microsoft.com/office/drawing/2014/main" id="{326E018E-B986-A15D-B19D-2D9881749F6A}"/>
              </a:ext>
            </a:extLst>
          </p:cNvPr>
          <p:cNvSpPr>
            <a:spLocks noGrp="1"/>
          </p:cNvSpPr>
          <p:nvPr>
            <p:ph type="title"/>
          </p:nvPr>
        </p:nvSpPr>
        <p:spPr>
          <a:xfrm>
            <a:off x="457200" y="188641"/>
            <a:ext cx="8229600" cy="936104"/>
          </a:xfrm>
        </p:spPr>
        <p:txBody>
          <a:bodyPr>
            <a:noAutofit/>
          </a:bodyPr>
          <a:lstStyle/>
          <a:p>
            <a:pPr algn="ctr" eaLnBrk="1" fontAlgn="auto" hangingPunct="1">
              <a:spcAft>
                <a:spcPts val="0"/>
              </a:spcAft>
              <a:defRPr/>
            </a:pPr>
            <a:r>
              <a:rPr lang="en-GB" sz="3000" b="1" dirty="0" smtClean="0"/>
              <a:t>We find friends</a:t>
            </a:r>
            <a:endParaRPr lang="x-none" sz="3000" dirty="0"/>
          </a:p>
        </p:txBody>
      </p:sp>
      <p:sp>
        <p:nvSpPr>
          <p:cNvPr id="4" name="Content Placeholder 3">
            <a:extLst>
              <a:ext uri="{FF2B5EF4-FFF2-40B4-BE49-F238E27FC236}">
                <a16:creationId xmlns="" xmlns:a16="http://schemas.microsoft.com/office/drawing/2014/main" id="{21440441-8BE3-649E-7855-E3C09747AF13}"/>
              </a:ext>
            </a:extLst>
          </p:cNvPr>
          <p:cNvSpPr>
            <a:spLocks noGrp="1"/>
          </p:cNvSpPr>
          <p:nvPr>
            <p:ph idx="1"/>
          </p:nvPr>
        </p:nvSpPr>
        <p:spPr>
          <a:xfrm>
            <a:off x="683568" y="1052736"/>
            <a:ext cx="7992889" cy="5616624"/>
          </a:xfrm>
        </p:spPr>
        <p:txBody>
          <a:bodyPr>
            <a:noAutofit/>
          </a:bodyPr>
          <a:lstStyle/>
          <a:p>
            <a:pPr marL="342900" indent="-342900" algn="just"/>
            <a:endParaRPr lang="en-GB" sz="1600" cap="none" dirty="0" smtClean="0">
              <a:latin typeface="Times New Roman" pitchFamily="18" charset="0"/>
              <a:cs typeface="Times New Roman" pitchFamily="18" charset="0"/>
            </a:endParaRPr>
          </a:p>
          <a:p>
            <a:pPr marL="342900" indent="-342900" algn="just"/>
            <a:endParaRPr lang="en-GB" sz="1600" cap="none" dirty="0" smtClean="0">
              <a:latin typeface="Times New Roman" pitchFamily="18" charset="0"/>
              <a:cs typeface="Times New Roman" pitchFamily="18" charset="0"/>
            </a:endParaRPr>
          </a:p>
        </p:txBody>
      </p:sp>
      <p:sp>
        <p:nvSpPr>
          <p:cNvPr id="6" name="Rectangle 5"/>
          <p:cNvSpPr/>
          <p:nvPr/>
        </p:nvSpPr>
        <p:spPr>
          <a:xfrm>
            <a:off x="755576" y="1268760"/>
            <a:ext cx="7848872" cy="923330"/>
          </a:xfrm>
          <a:prstGeom prst="rect">
            <a:avLst/>
          </a:prstGeom>
        </p:spPr>
        <p:txBody>
          <a:bodyPr wrap="square">
            <a:spAutoFit/>
          </a:bodyPr>
          <a:lstStyle/>
          <a:p>
            <a:r>
              <a:rPr lang="en-GB" b="1" dirty="0" smtClean="0">
                <a:latin typeface="Times New Roman" pitchFamily="18" charset="0"/>
                <a:cs typeface="Times New Roman" pitchFamily="18" charset="0"/>
              </a:rPr>
              <a:t>During the summer the </a:t>
            </a:r>
            <a:r>
              <a:rPr lang="en-GB" b="1" dirty="0" err="1" smtClean="0">
                <a:latin typeface="Times New Roman" pitchFamily="18" charset="0"/>
                <a:cs typeface="Times New Roman" pitchFamily="18" charset="0"/>
              </a:rPr>
              <a:t>Inva</a:t>
            </a:r>
            <a:r>
              <a:rPr lang="en-GB" b="1" dirty="0" smtClean="0">
                <a:latin typeface="Times New Roman" pitchFamily="18" charset="0"/>
                <a:cs typeface="Times New Roman" pitchFamily="18" charset="0"/>
              </a:rPr>
              <a:t> pavilion became also a meeting place or a place for socializing</a:t>
            </a:r>
            <a:r>
              <a:rPr lang="en-GB" dirty="0" smtClean="0">
                <a:latin typeface="Times New Roman" pitchFamily="18" charset="0"/>
                <a:cs typeface="Times New Roman" pitchFamily="18" charset="0"/>
              </a:rPr>
              <a:t>. If the weather didn't allow to go swimming or if the wheelchair user didn't have a support person, it was also nice to talk </a:t>
            </a:r>
            <a:r>
              <a:rPr lang="en-GB" dirty="0" err="1" smtClean="0">
                <a:latin typeface="Times New Roman" pitchFamily="18" charset="0"/>
                <a:cs typeface="Times New Roman" pitchFamily="18" charset="0"/>
              </a:rPr>
              <a:t>talk</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pic>
        <p:nvPicPr>
          <p:cNvPr id="7" name="Picture 6" descr="cid:106760FE-7752-4FDF-A46A-987D96BCED6E"/>
          <p:cNvPicPr/>
          <p:nvPr/>
        </p:nvPicPr>
        <p:blipFill>
          <a:blip r:embed="rId3" r:link="rId4" cstate="print"/>
          <a:srcRect/>
          <a:stretch>
            <a:fillRect/>
          </a:stretch>
        </p:blipFill>
        <p:spPr bwMode="auto">
          <a:xfrm>
            <a:off x="4499992" y="2996952"/>
            <a:ext cx="4291350" cy="2719918"/>
          </a:xfrm>
          <a:prstGeom prst="rect">
            <a:avLst/>
          </a:prstGeom>
          <a:noFill/>
          <a:ln w="9525">
            <a:noFill/>
            <a:miter lim="800000"/>
            <a:headEnd/>
            <a:tailEnd/>
          </a:ln>
        </p:spPr>
      </p:pic>
      <p:pic>
        <p:nvPicPr>
          <p:cNvPr id="8" name="Picture 7" descr="cid:8C0D8F01-4B4F-4C9A-9147-3C9C665A1E31"/>
          <p:cNvPicPr/>
          <p:nvPr/>
        </p:nvPicPr>
        <p:blipFill>
          <a:blip r:embed="rId5" r:link="rId6" cstate="print"/>
          <a:srcRect/>
          <a:stretch>
            <a:fillRect/>
          </a:stretch>
        </p:blipFill>
        <p:spPr bwMode="auto">
          <a:xfrm>
            <a:off x="611560" y="2708920"/>
            <a:ext cx="3468323" cy="1952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ealkiri 1">
            <a:extLst>
              <a:ext uri="{FF2B5EF4-FFF2-40B4-BE49-F238E27FC236}">
                <a16:creationId xmlns="" xmlns:a16="http://schemas.microsoft.com/office/drawing/2014/main" id="{326E018E-B986-A15D-B19D-2D9881749F6A}"/>
              </a:ext>
            </a:extLst>
          </p:cNvPr>
          <p:cNvSpPr>
            <a:spLocks noGrp="1"/>
          </p:cNvSpPr>
          <p:nvPr>
            <p:ph type="title"/>
          </p:nvPr>
        </p:nvSpPr>
        <p:spPr>
          <a:xfrm>
            <a:off x="457200" y="188640"/>
            <a:ext cx="8229600" cy="1872208"/>
          </a:xfrm>
        </p:spPr>
        <p:txBody>
          <a:bodyPr>
            <a:noAutofit/>
          </a:bodyPr>
          <a:lstStyle/>
          <a:p>
            <a:pPr algn="ctr" eaLnBrk="1" fontAlgn="auto" hangingPunct="1">
              <a:spcAft>
                <a:spcPts val="0"/>
              </a:spcAft>
              <a:defRPr/>
            </a:pPr>
            <a:r>
              <a:rPr lang="en-GB" sz="3000" b="1" dirty="0" smtClean="0"/>
              <a:t>statistics</a:t>
            </a:r>
            <a:endParaRPr lang="x-none" sz="3000" dirty="0"/>
          </a:p>
        </p:txBody>
      </p:sp>
      <p:sp>
        <p:nvSpPr>
          <p:cNvPr id="4" name="Content Placeholder 3">
            <a:extLst>
              <a:ext uri="{FF2B5EF4-FFF2-40B4-BE49-F238E27FC236}">
                <a16:creationId xmlns="" xmlns:a16="http://schemas.microsoft.com/office/drawing/2014/main" id="{21440441-8BE3-649E-7855-E3C09747AF13}"/>
              </a:ext>
            </a:extLst>
          </p:cNvPr>
          <p:cNvSpPr>
            <a:spLocks noGrp="1"/>
          </p:cNvSpPr>
          <p:nvPr>
            <p:ph idx="1"/>
          </p:nvPr>
        </p:nvSpPr>
        <p:spPr>
          <a:xfrm>
            <a:off x="683568" y="1052736"/>
            <a:ext cx="7992889" cy="5616624"/>
          </a:xfrm>
        </p:spPr>
        <p:txBody>
          <a:bodyPr>
            <a:noAutofit/>
          </a:bodyPr>
          <a:lstStyle/>
          <a:p>
            <a:pPr marL="342900" indent="-342900" algn="just"/>
            <a:endParaRPr lang="en-GB" sz="1600" cap="none" dirty="0" smtClean="0">
              <a:latin typeface="Times New Roman" pitchFamily="18" charset="0"/>
              <a:cs typeface="Times New Roman" pitchFamily="18" charset="0"/>
            </a:endParaRPr>
          </a:p>
          <a:p>
            <a:pPr marL="342900" indent="-342900" algn="just"/>
            <a:endParaRPr lang="en-GB" sz="1600" cap="none" dirty="0" smtClean="0">
              <a:latin typeface="Times New Roman" pitchFamily="18" charset="0"/>
              <a:cs typeface="Times New Roman" pitchFamily="18" charset="0"/>
            </a:endParaRPr>
          </a:p>
        </p:txBody>
      </p:sp>
      <p:sp>
        <p:nvSpPr>
          <p:cNvPr id="8" name="Rectangle 7"/>
          <p:cNvSpPr/>
          <p:nvPr/>
        </p:nvSpPr>
        <p:spPr>
          <a:xfrm>
            <a:off x="827584" y="1628800"/>
            <a:ext cx="7488832" cy="3139321"/>
          </a:xfrm>
          <a:prstGeom prst="rect">
            <a:avLst/>
          </a:prstGeom>
        </p:spPr>
        <p:txBody>
          <a:bodyPr wrap="square">
            <a:spAutoFit/>
          </a:bodyPr>
          <a:lstStyle/>
          <a:p>
            <a:r>
              <a:rPr lang="en-GB" b="1" dirty="0" smtClean="0">
                <a:latin typeface="Times New Roman" pitchFamily="18" charset="0"/>
                <a:cs typeface="Times New Roman" pitchFamily="18" charset="0"/>
              </a:rPr>
              <a:t>NVARAND was open for a total of 63 days, 30 of them with a green </a:t>
            </a:r>
            <a:r>
              <a:rPr lang="en-GB" b="1" dirty="0" err="1" smtClean="0">
                <a:latin typeface="Times New Roman" pitchFamily="18" charset="0"/>
                <a:cs typeface="Times New Roman" pitchFamily="18" charset="0"/>
              </a:rPr>
              <a:t>flagA</a:t>
            </a:r>
            <a:r>
              <a:rPr lang="en-GB" b="1" dirty="0" smtClean="0">
                <a:latin typeface="Times New Roman" pitchFamily="18" charset="0"/>
                <a:cs typeface="Times New Roman" pitchFamily="18" charset="0"/>
              </a:rPr>
              <a:t> </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Total of 32 chair uses.</a:t>
            </a:r>
          </a:p>
          <a:p>
            <a:pPr lvl="2"/>
            <a:r>
              <a:rPr lang="en-GB" dirty="0" smtClean="0">
                <a:latin typeface="Times New Roman" pitchFamily="18" charset="0"/>
                <a:cs typeface="Times New Roman" pitchFamily="18" charset="0"/>
              </a:rPr>
              <a:t>- 2 users 1X</a:t>
            </a:r>
          </a:p>
          <a:p>
            <a:pPr lvl="2"/>
            <a:r>
              <a:rPr lang="en-GB" dirty="0" smtClean="0">
                <a:latin typeface="Times New Roman" pitchFamily="18" charset="0"/>
                <a:cs typeface="Times New Roman" pitchFamily="18" charset="0"/>
              </a:rPr>
              <a:t>- 6 users 2X</a:t>
            </a:r>
          </a:p>
          <a:p>
            <a:pPr lvl="2"/>
            <a:r>
              <a:rPr lang="en-GB" dirty="0" smtClean="0">
                <a:latin typeface="Times New Roman" pitchFamily="18" charset="0"/>
                <a:cs typeface="Times New Roman" pitchFamily="18" charset="0"/>
              </a:rPr>
              <a:t>- 3 users 3X</a:t>
            </a:r>
          </a:p>
          <a:p>
            <a:pPr lvl="2"/>
            <a:r>
              <a:rPr lang="en-GB" dirty="0" smtClean="0">
                <a:latin typeface="Times New Roman" pitchFamily="18" charset="0"/>
                <a:cs typeface="Times New Roman" pitchFamily="18" charset="0"/>
              </a:rPr>
              <a:t>- 1 user 4X</a:t>
            </a:r>
          </a:p>
          <a:p>
            <a:pPr lvl="2"/>
            <a:r>
              <a:rPr lang="en-GB" dirty="0" smtClean="0">
                <a:latin typeface="Times New Roman" pitchFamily="18" charset="0"/>
                <a:cs typeface="Times New Roman" pitchFamily="18" charset="0"/>
              </a:rPr>
              <a:t>- 1 user 5X</a:t>
            </a:r>
          </a:p>
          <a:p>
            <a:r>
              <a:rPr lang="en-GB" dirty="0" smtClean="0">
                <a:latin typeface="Times New Roman" pitchFamily="18" charset="0"/>
                <a:cs typeface="Times New Roman" pitchFamily="18" charset="0"/>
              </a:rPr>
              <a:t>A total of 11 regular users.</a:t>
            </a:r>
          </a:p>
          <a:p>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 total of 31 wheelchairs on the terrace on different days.</a:t>
            </a:r>
            <a:endParaRPr lang="en-GB"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3" y="188641"/>
            <a:ext cx="7512050" cy="1368152"/>
          </a:xfrm>
        </p:spPr>
        <p:txBody>
          <a:bodyPr/>
          <a:lstStyle/>
          <a:p>
            <a:pPr algn="ctr"/>
            <a:r>
              <a:rPr lang="en-GB" b="1" dirty="0" smtClean="0"/>
              <a:t>Feedback from users of the service</a:t>
            </a:r>
            <a:endParaRPr lang="en-GB" b="1" dirty="0"/>
          </a:p>
        </p:txBody>
      </p:sp>
      <p:sp>
        <p:nvSpPr>
          <p:cNvPr id="5" name="Content Placeholder 2"/>
          <p:cNvSpPr>
            <a:spLocks noGrp="1"/>
          </p:cNvSpPr>
          <p:nvPr>
            <p:ph idx="1"/>
          </p:nvPr>
        </p:nvSpPr>
        <p:spPr>
          <a:xfrm>
            <a:off x="817563" y="1844824"/>
            <a:ext cx="7512050" cy="4896544"/>
          </a:xfrm>
        </p:spPr>
        <p:txBody>
          <a:bodyPr>
            <a:normAutofit fontScale="47500" lnSpcReduction="20000"/>
          </a:bodyPr>
          <a:lstStyle/>
          <a:p>
            <a:pPr marL="342900" indent="-342900" algn="just"/>
            <a:r>
              <a:rPr lang="en-GB" sz="3800" cap="none" dirty="0" smtClean="0">
                <a:latin typeface="Times New Roman" pitchFamily="18" charset="0"/>
                <a:cs typeface="Times New Roman" pitchFamily="18" charset="0"/>
              </a:rPr>
              <a:t>Customers received information from TV/media.</a:t>
            </a:r>
          </a:p>
          <a:p>
            <a:pPr marL="342900" indent="-342900" algn="just"/>
            <a:r>
              <a:rPr lang="en-GB" sz="3800" cap="none" dirty="0" smtClean="0">
                <a:latin typeface="Times New Roman" pitchFamily="18" charset="0"/>
                <a:cs typeface="Times New Roman" pitchFamily="18" charset="0"/>
              </a:rPr>
              <a:t>The boardwalk could be longer.</a:t>
            </a:r>
          </a:p>
          <a:p>
            <a:pPr marL="342900" indent="-342900" algn="just"/>
            <a:r>
              <a:rPr lang="en-GB" sz="3800" cap="none" dirty="0" smtClean="0">
                <a:latin typeface="Times New Roman" pitchFamily="18" charset="0"/>
                <a:cs typeface="Times New Roman" pitchFamily="18" charset="0"/>
              </a:rPr>
              <a:t>The containers are in the right place, there is no need to move them to the sand.</a:t>
            </a:r>
          </a:p>
          <a:p>
            <a:pPr marL="342900" indent="-342900" algn="just"/>
            <a:r>
              <a:rPr lang="en-GB" sz="3800" cap="none" dirty="0" smtClean="0">
                <a:latin typeface="Times New Roman" pitchFamily="18" charset="0"/>
                <a:cs typeface="Times New Roman" pitchFamily="18" charset="0"/>
              </a:rPr>
              <a:t>Should do more advertising so people know.</a:t>
            </a:r>
          </a:p>
          <a:p>
            <a:pPr marL="342900" indent="-342900" algn="just"/>
            <a:r>
              <a:rPr lang="en-GB" sz="3800" cap="none" dirty="0" smtClean="0">
                <a:latin typeface="Times New Roman" pitchFamily="18" charset="0"/>
                <a:cs typeface="Times New Roman" pitchFamily="18" charset="0"/>
              </a:rPr>
              <a:t>There could be advertising posters with shorter text and more eye-catching.</a:t>
            </a:r>
          </a:p>
          <a:p>
            <a:pPr marL="342900" indent="-342900" algn="just"/>
            <a:r>
              <a:rPr lang="en-GB" sz="3800" cap="none" dirty="0" smtClean="0">
                <a:latin typeface="Times New Roman" pitchFamily="18" charset="0"/>
                <a:cs typeface="Times New Roman" pitchFamily="18" charset="0"/>
              </a:rPr>
              <a:t>Customers must follow the rules - use of the chair for 1 hour.</a:t>
            </a:r>
          </a:p>
          <a:p>
            <a:pPr marL="342900" indent="-342900" algn="just"/>
            <a:r>
              <a:rPr lang="en-GB" sz="3800" cap="none" dirty="0" smtClean="0">
                <a:latin typeface="Times New Roman" pitchFamily="18" charset="0"/>
                <a:cs typeface="Times New Roman" pitchFamily="18" charset="0"/>
              </a:rPr>
              <a:t>Repeat users of the service should not have to re-fill the application each time.</a:t>
            </a:r>
          </a:p>
          <a:p>
            <a:pPr marL="342900" indent="-342900" algn="just"/>
            <a:r>
              <a:rPr lang="en-GB" sz="3800" cap="none" dirty="0" smtClean="0">
                <a:latin typeface="Times New Roman" pitchFamily="18" charset="0"/>
                <a:cs typeface="Times New Roman" pitchFamily="18" charset="0"/>
              </a:rPr>
              <a:t>There could be a chair pick-up and drop-off service (for a modest fee)</a:t>
            </a:r>
          </a:p>
          <a:p>
            <a:pPr marL="342900" indent="-342900" algn="just"/>
            <a:r>
              <a:rPr lang="en-GB" sz="3800" cap="none" dirty="0" smtClean="0">
                <a:latin typeface="Times New Roman" pitchFamily="18" charset="0"/>
                <a:cs typeface="Times New Roman" pitchFamily="18" charset="0"/>
              </a:rPr>
              <a:t>It was nice to be around people and have fun.</a:t>
            </a:r>
          </a:p>
          <a:p>
            <a:pPr marL="342900" indent="-342900" algn="just"/>
            <a:r>
              <a:rPr lang="en-GB" sz="3800" cap="none" dirty="0" smtClean="0">
                <a:latin typeface="Times New Roman" pitchFamily="18" charset="0"/>
                <a:cs typeface="Times New Roman" pitchFamily="18" charset="0"/>
              </a:rPr>
              <a:t>Advertise is too small - put a big slogan between the trees.</a:t>
            </a:r>
          </a:p>
          <a:p>
            <a:pPr marL="342900" indent="-342900" algn="just"/>
            <a:r>
              <a:rPr lang="en-GB" sz="3800" cap="none" dirty="0" smtClean="0">
                <a:latin typeface="Times New Roman" pitchFamily="18" charset="0"/>
                <a:cs typeface="Times New Roman" pitchFamily="18" charset="0"/>
              </a:rPr>
              <a:t>There is no water tap for washing feet.</a:t>
            </a:r>
          </a:p>
          <a:p>
            <a:pPr marL="342900" indent="-342900" algn="just"/>
            <a:r>
              <a:rPr lang="en-GB" sz="3800" cap="none" dirty="0" smtClean="0">
                <a:latin typeface="Times New Roman" pitchFamily="18" charset="0"/>
                <a:cs typeface="Times New Roman" pitchFamily="18" charset="0"/>
              </a:rPr>
              <a:t>Please share more information about the service.</a:t>
            </a:r>
            <a:endParaRPr lang="en-GB" cap="none" dirty="0" smtClean="0">
              <a:latin typeface="Times New Roman" pitchFamily="18" charset="0"/>
              <a:cs typeface="Times New Roman" pitchFamily="18" charset="0"/>
            </a:endParaRPr>
          </a:p>
          <a:p>
            <a:pPr marL="342900" indent="-342900" algn="just">
              <a:buNone/>
            </a:pPr>
            <a:endParaRPr lang="en-GB" cap="none" dirty="0" smtClean="0">
              <a:latin typeface="Times New Roman" pitchFamily="18" charset="0"/>
              <a:cs typeface="Times New Roman" pitchFamily="18" charset="0"/>
            </a:endParaRPr>
          </a:p>
          <a:p>
            <a:pPr marL="342900" indent="-342900" algn="just"/>
            <a:endParaRPr lang="en-GB" cap="none"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{2A217CF1-B236-8B41-9009-3F61F25E2921}tf10001063</Template>
  <TotalTime>23859</TotalTime>
  <Words>803</Words>
  <Application>Microsoft Office PowerPoint</Application>
  <PresentationFormat>On-screen Show (4:3)</PresentationFormat>
  <Paragraphs>96</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Mesh</vt:lpstr>
      <vt:lpstr> </vt:lpstr>
      <vt:lpstr>. </vt:lpstr>
      <vt:lpstr>Project TARGET GROUP</vt:lpstr>
      <vt:lpstr>Summer in Pärnu Invaranna</vt:lpstr>
      <vt:lpstr>Summer´s activities</vt:lpstr>
      <vt:lpstr> </vt:lpstr>
      <vt:lpstr>We find friends</vt:lpstr>
      <vt:lpstr>statistics</vt:lpstr>
      <vt:lpstr>Feedback from users of the service</vt:lpstr>
      <vt:lpstr>Media coverage</vt:lpstr>
      <vt:lpstr> PLRK Project webpage</vt:lpstr>
      <vt:lpstr>The development of our service continues</vt:lpstr>
    </vt:vector>
  </TitlesOfParts>
  <Company>Tartu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Sigrid Jamnes</dc:creator>
  <cp:lastModifiedBy>sigrid</cp:lastModifiedBy>
  <cp:revision>1018</cp:revision>
  <cp:lastPrinted>2018-09-06T05:03:03Z</cp:lastPrinted>
  <dcterms:created xsi:type="dcterms:W3CDTF">2001-11-12T06:31:10Z</dcterms:created>
  <dcterms:modified xsi:type="dcterms:W3CDTF">2024-09-23T12:17:12Z</dcterms:modified>
</cp:coreProperties>
</file>