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9"/>
  </p:notesMasterIdLst>
  <p:sldIdLst>
    <p:sldId id="256" r:id="rId5"/>
    <p:sldId id="257" r:id="rId6"/>
    <p:sldId id="272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800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DEF5F-81E6-4B42-907C-803826BC5AC9}" v="1" dt="2023-09-19T06:01:23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598" autoAdjust="0"/>
  </p:normalViewPr>
  <p:slideViewPr>
    <p:cSldViewPr snapToGrid="0" showGuides="1">
      <p:cViewPr varScale="1">
        <p:scale>
          <a:sx n="63" d="100"/>
          <a:sy n="63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e Kaķe" userId="9858e35d-1477-4625-bd9e-5305dd668ff9" providerId="ADAL" clId="{99FDEF5F-81E6-4B42-907C-803826BC5AC9}"/>
    <pc:docChg chg="modSld">
      <pc:chgData name="Zane Kaķe" userId="9858e35d-1477-4625-bd9e-5305dd668ff9" providerId="ADAL" clId="{99FDEF5F-81E6-4B42-907C-803826BC5AC9}" dt="2023-09-19T06:02:19.494" v="11" actId="1076"/>
      <pc:docMkLst>
        <pc:docMk/>
      </pc:docMkLst>
      <pc:sldChg chg="addSp modSp mod">
        <pc:chgData name="Zane Kaķe" userId="9858e35d-1477-4625-bd9e-5305dd668ff9" providerId="ADAL" clId="{99FDEF5F-81E6-4B42-907C-803826BC5AC9}" dt="2023-09-19T06:02:19.494" v="11" actId="1076"/>
        <pc:sldMkLst>
          <pc:docMk/>
          <pc:sldMk cId="1039759085" sldId="256"/>
        </pc:sldMkLst>
        <pc:picChg chg="mod">
          <ac:chgData name="Zane Kaķe" userId="9858e35d-1477-4625-bd9e-5305dd668ff9" providerId="ADAL" clId="{99FDEF5F-81E6-4B42-907C-803826BC5AC9}" dt="2023-09-19T06:02:19.494" v="11" actId="1076"/>
          <ac:picMkLst>
            <pc:docMk/>
            <pc:sldMk cId="1039759085" sldId="256"/>
            <ac:picMk id="3" creationId="{5322C1D0-1768-518B-BC0C-845BADA76264}"/>
          </ac:picMkLst>
        </pc:picChg>
        <pc:picChg chg="add mod">
          <ac:chgData name="Zane Kaķe" userId="9858e35d-1477-4625-bd9e-5305dd668ff9" providerId="ADAL" clId="{99FDEF5F-81E6-4B42-907C-803826BC5AC9}" dt="2023-09-19T06:02:01.824" v="9" actId="1076"/>
          <ac:picMkLst>
            <pc:docMk/>
            <pc:sldMk cId="1039759085" sldId="256"/>
            <ac:picMk id="6" creationId="{CA3276C1-F94E-4499-D4B3-E6C2FC83D29B}"/>
          </ac:picMkLst>
        </pc:picChg>
      </pc:sldChg>
      <pc:sldChg chg="modSp mod">
        <pc:chgData name="Zane Kaķe" userId="9858e35d-1477-4625-bd9e-5305dd668ff9" providerId="ADAL" clId="{99FDEF5F-81E6-4B42-907C-803826BC5AC9}" dt="2023-09-18T15:04:08.941" v="1" actId="20577"/>
        <pc:sldMkLst>
          <pc:docMk/>
          <pc:sldMk cId="1454720880" sldId="272"/>
        </pc:sldMkLst>
        <pc:spChg chg="mod">
          <ac:chgData name="Zane Kaķe" userId="9858e35d-1477-4625-bd9e-5305dd668ff9" providerId="ADAL" clId="{99FDEF5F-81E6-4B42-907C-803826BC5AC9}" dt="2023-09-18T15:04:08.941" v="1" actId="20577"/>
          <ac:spMkLst>
            <pc:docMk/>
            <pc:sldMk cId="1454720880" sldId="272"/>
            <ac:spMk id="2" creationId="{582BCEE0-AF33-4B8B-9622-2A50B4FD62C5}"/>
          </ac:spMkLst>
        </pc:spChg>
      </pc:sldChg>
    </pc:docChg>
  </pc:docChgLst>
  <pc:docChgLst>
    <pc:chgData name="Zane Kaķe" userId="9858e35d-1477-4625-bd9e-5305dd668ff9" providerId="ADAL" clId="{FDDF65FE-F090-49B0-B401-201F3F195F6C}"/>
    <pc:docChg chg="undo custSel addSld delSld modSld">
      <pc:chgData name="Zane Kaķe" userId="9858e35d-1477-4625-bd9e-5305dd668ff9" providerId="ADAL" clId="{FDDF65FE-F090-49B0-B401-201F3F195F6C}" dt="2023-08-29T12:11:24.823" v="918" actId="14826"/>
      <pc:docMkLst>
        <pc:docMk/>
      </pc:docMkLst>
      <pc:sldChg chg="modSp mod">
        <pc:chgData name="Zane Kaķe" userId="9858e35d-1477-4625-bd9e-5305dd668ff9" providerId="ADAL" clId="{FDDF65FE-F090-49B0-B401-201F3F195F6C}" dt="2023-08-28T10:03:18.358" v="5" actId="14826"/>
        <pc:sldMkLst>
          <pc:docMk/>
          <pc:sldMk cId="1039759085" sldId="256"/>
        </pc:sldMkLst>
        <pc:spChg chg="mod">
          <ac:chgData name="Zane Kaķe" userId="9858e35d-1477-4625-bd9e-5305dd668ff9" providerId="ADAL" clId="{FDDF65FE-F090-49B0-B401-201F3F195F6C}" dt="2023-08-28T10:00:15.417" v="2" actId="20577"/>
          <ac:spMkLst>
            <pc:docMk/>
            <pc:sldMk cId="1039759085" sldId="256"/>
            <ac:spMk id="5" creationId="{639AF166-E191-409C-98AE-C2A47C576895}"/>
          </ac:spMkLst>
        </pc:spChg>
        <pc:picChg chg="mod">
          <ac:chgData name="Zane Kaķe" userId="9858e35d-1477-4625-bd9e-5305dd668ff9" providerId="ADAL" clId="{FDDF65FE-F090-49B0-B401-201F3F195F6C}" dt="2023-08-28T10:03:18.358" v="5" actId="14826"/>
          <ac:picMkLst>
            <pc:docMk/>
            <pc:sldMk cId="1039759085" sldId="256"/>
            <ac:picMk id="8" creationId="{D9011B7D-CD6B-49C3-8163-9672E7B5EB9C}"/>
          </ac:picMkLst>
        </pc:picChg>
      </pc:sldChg>
      <pc:sldChg chg="modSp mod">
        <pc:chgData name="Zane Kaķe" userId="9858e35d-1477-4625-bd9e-5305dd668ff9" providerId="ADAL" clId="{FDDF65FE-F090-49B0-B401-201F3F195F6C}" dt="2023-08-28T13:51:27.301" v="825" actId="20577"/>
        <pc:sldMkLst>
          <pc:docMk/>
          <pc:sldMk cId="3805164132" sldId="257"/>
        </pc:sldMkLst>
        <pc:spChg chg="mod">
          <ac:chgData name="Zane Kaķe" userId="9858e35d-1477-4625-bd9e-5305dd668ff9" providerId="ADAL" clId="{FDDF65FE-F090-49B0-B401-201F3F195F6C}" dt="2023-08-28T13:51:12.008" v="823"/>
          <ac:spMkLst>
            <pc:docMk/>
            <pc:sldMk cId="3805164132" sldId="257"/>
            <ac:spMk id="2" creationId="{582BCEE0-AF33-4B8B-9622-2A50B4FD62C5}"/>
          </ac:spMkLst>
        </pc:spChg>
        <pc:spChg chg="mod">
          <ac:chgData name="Zane Kaķe" userId="9858e35d-1477-4625-bd9e-5305dd668ff9" providerId="ADAL" clId="{FDDF65FE-F090-49B0-B401-201F3F195F6C}" dt="2023-08-28T13:51:27.301" v="825" actId="20577"/>
          <ac:spMkLst>
            <pc:docMk/>
            <pc:sldMk cId="3805164132" sldId="257"/>
            <ac:spMk id="3" creationId="{F0495D9B-1C30-46A7-AC78-0AD00F70BCAE}"/>
          </ac:spMkLst>
        </pc:spChg>
        <pc:picChg chg="mod">
          <ac:chgData name="Zane Kaķe" userId="9858e35d-1477-4625-bd9e-5305dd668ff9" providerId="ADAL" clId="{FDDF65FE-F090-49B0-B401-201F3F195F6C}" dt="2023-08-28T10:05:34.033" v="10" actId="14826"/>
          <ac:picMkLst>
            <pc:docMk/>
            <pc:sldMk cId="3805164132" sldId="257"/>
            <ac:picMk id="5" creationId="{EA6B7CF9-80AD-81AC-3BA1-DD8042755907}"/>
          </ac:picMkLst>
        </pc:picChg>
        <pc:picChg chg="mod">
          <ac:chgData name="Zane Kaķe" userId="9858e35d-1477-4625-bd9e-5305dd668ff9" providerId="ADAL" clId="{FDDF65FE-F090-49B0-B401-201F3F195F6C}" dt="2023-08-28T10:06:04.057" v="12" actId="14826"/>
          <ac:picMkLst>
            <pc:docMk/>
            <pc:sldMk cId="3805164132" sldId="257"/>
            <ac:picMk id="7" creationId="{7F61309D-C856-4938-ADC7-424523E494CD}"/>
          </ac:picMkLst>
        </pc:picChg>
        <pc:picChg chg="mod">
          <ac:chgData name="Zane Kaķe" userId="9858e35d-1477-4625-bd9e-5305dd668ff9" providerId="ADAL" clId="{FDDF65FE-F090-49B0-B401-201F3F195F6C}" dt="2023-08-28T10:05:19.093" v="9" actId="14826"/>
          <ac:picMkLst>
            <pc:docMk/>
            <pc:sldMk cId="3805164132" sldId="257"/>
            <ac:picMk id="8" creationId="{762E62FB-3BE7-C0F3-7A12-8BB2C728D622}"/>
          </ac:picMkLst>
        </pc:picChg>
        <pc:picChg chg="mod">
          <ac:chgData name="Zane Kaķe" userId="9858e35d-1477-4625-bd9e-5305dd668ff9" providerId="ADAL" clId="{FDDF65FE-F090-49B0-B401-201F3F195F6C}" dt="2023-08-28T10:05:50.438" v="11" actId="14826"/>
          <ac:picMkLst>
            <pc:docMk/>
            <pc:sldMk cId="3805164132" sldId="257"/>
            <ac:picMk id="9" creationId="{945B1BB8-49E7-4A38-B10A-734F467CE26E}"/>
          </ac:picMkLst>
        </pc:picChg>
      </pc:sldChg>
      <pc:sldChg chg="addSp delSp modSp mod">
        <pc:chgData name="Zane Kaķe" userId="9858e35d-1477-4625-bd9e-5305dd668ff9" providerId="ADAL" clId="{FDDF65FE-F090-49B0-B401-201F3F195F6C}" dt="2023-08-29T12:11:24.823" v="918" actId="14826"/>
        <pc:sldMkLst>
          <pc:docMk/>
          <pc:sldMk cId="3980136776" sldId="259"/>
        </pc:sldMkLst>
        <pc:spChg chg="mod">
          <ac:chgData name="Zane Kaķe" userId="9858e35d-1477-4625-bd9e-5305dd668ff9" providerId="ADAL" clId="{FDDF65FE-F090-49B0-B401-201F3F195F6C}" dt="2023-08-28T13:00:12.339" v="575" actId="1076"/>
          <ac:spMkLst>
            <pc:docMk/>
            <pc:sldMk cId="3980136776" sldId="259"/>
            <ac:spMk id="2" creationId="{033C271D-D3EB-4A78-9929-4B8E740B50B4}"/>
          </ac:spMkLst>
        </pc:spChg>
        <pc:spChg chg="mod">
          <ac:chgData name="Zane Kaķe" userId="9858e35d-1477-4625-bd9e-5305dd668ff9" providerId="ADAL" clId="{FDDF65FE-F090-49B0-B401-201F3F195F6C}" dt="2023-08-29T11:49:31.016" v="906" actId="20577"/>
          <ac:spMkLst>
            <pc:docMk/>
            <pc:sldMk cId="3980136776" sldId="259"/>
            <ac:spMk id="3" creationId="{F210F1C6-68F4-48F7-97E9-343EE7513674}"/>
          </ac:spMkLst>
        </pc:spChg>
        <pc:spChg chg="add del mod">
          <ac:chgData name="Zane Kaķe" userId="9858e35d-1477-4625-bd9e-5305dd668ff9" providerId="ADAL" clId="{FDDF65FE-F090-49B0-B401-201F3F195F6C}" dt="2023-08-28T11:19:45.057" v="229" actId="931"/>
          <ac:spMkLst>
            <pc:docMk/>
            <pc:sldMk cId="3980136776" sldId="259"/>
            <ac:spMk id="5" creationId="{A9A5C6CF-AEB9-8ECE-618B-A7990C23C82A}"/>
          </ac:spMkLst>
        </pc:spChg>
        <pc:spChg chg="add del mod">
          <ac:chgData name="Zane Kaķe" userId="9858e35d-1477-4625-bd9e-5305dd668ff9" providerId="ADAL" clId="{FDDF65FE-F090-49B0-B401-201F3F195F6C}" dt="2023-08-28T11:23:34.795" v="237" actId="931"/>
          <ac:spMkLst>
            <pc:docMk/>
            <pc:sldMk cId="3980136776" sldId="259"/>
            <ac:spMk id="7" creationId="{14C3D7D4-2D99-A4C5-38EC-83958DB91735}"/>
          </ac:spMkLst>
        </pc:spChg>
        <pc:picChg chg="add mod">
          <ac:chgData name="Zane Kaķe" userId="9858e35d-1477-4625-bd9e-5305dd668ff9" providerId="ADAL" clId="{FDDF65FE-F090-49B0-B401-201F3F195F6C}" dt="2023-08-29T11:52:07.357" v="908" actId="14100"/>
          <ac:picMkLst>
            <pc:docMk/>
            <pc:sldMk cId="3980136776" sldId="259"/>
            <ac:picMk id="9" creationId="{E4BA006E-CDF5-64BA-727E-C20DB88E66EC}"/>
          </ac:picMkLst>
        </pc:picChg>
        <pc:picChg chg="del mod">
          <ac:chgData name="Zane Kaķe" userId="9858e35d-1477-4625-bd9e-5305dd668ff9" providerId="ADAL" clId="{FDDF65FE-F090-49B0-B401-201F3F195F6C}" dt="2023-08-28T11:19:29.641" v="227" actId="478"/>
          <ac:picMkLst>
            <pc:docMk/>
            <pc:sldMk cId="3980136776" sldId="259"/>
            <ac:picMk id="10" creationId="{24A8453A-33BC-42B9-9F32-A38E7F1AC274}"/>
          </ac:picMkLst>
        </pc:picChg>
        <pc:picChg chg="del mod">
          <ac:chgData name="Zane Kaķe" userId="9858e35d-1477-4625-bd9e-5305dd668ff9" providerId="ADAL" clId="{FDDF65FE-F090-49B0-B401-201F3F195F6C}" dt="2023-08-28T11:19:33.186" v="228" actId="478"/>
          <ac:picMkLst>
            <pc:docMk/>
            <pc:sldMk cId="3980136776" sldId="259"/>
            <ac:picMk id="12" creationId="{F2F92A19-D60A-4D6C-8103-E5036EBC089B}"/>
          </ac:picMkLst>
        </pc:picChg>
        <pc:picChg chg="add mod">
          <ac:chgData name="Zane Kaķe" userId="9858e35d-1477-4625-bd9e-5305dd668ff9" providerId="ADAL" clId="{FDDF65FE-F090-49B0-B401-201F3F195F6C}" dt="2023-08-29T12:11:24.823" v="918" actId="14826"/>
          <ac:picMkLst>
            <pc:docMk/>
            <pc:sldMk cId="3980136776" sldId="259"/>
            <ac:picMk id="13" creationId="{722144F0-98A0-60C3-6D81-3F07D8F4464A}"/>
          </ac:picMkLst>
        </pc:picChg>
        <pc:picChg chg="mod">
          <ac:chgData name="Zane Kaķe" userId="9858e35d-1477-4625-bd9e-5305dd668ff9" providerId="ADAL" clId="{FDDF65FE-F090-49B0-B401-201F3F195F6C}" dt="2023-08-28T12:26:03.811" v="278" actId="1076"/>
          <ac:picMkLst>
            <pc:docMk/>
            <pc:sldMk cId="3980136776" sldId="259"/>
            <ac:picMk id="17" creationId="{86357C99-DEFC-4892-8C64-EF1482AB3E86}"/>
          </ac:picMkLst>
        </pc:picChg>
      </pc:sldChg>
      <pc:sldChg chg="modSp">
        <pc:chgData name="Zane Kaķe" userId="9858e35d-1477-4625-bd9e-5305dd668ff9" providerId="ADAL" clId="{FDDF65FE-F090-49B0-B401-201F3F195F6C}" dt="2023-08-29T11:54:32.059" v="909" actId="14826"/>
        <pc:sldMkLst>
          <pc:docMk/>
          <pc:sldMk cId="2261619712" sldId="263"/>
        </pc:sldMkLst>
        <pc:picChg chg="mod">
          <ac:chgData name="Zane Kaķe" userId="9858e35d-1477-4625-bd9e-5305dd668ff9" providerId="ADAL" clId="{FDDF65FE-F090-49B0-B401-201F3F195F6C}" dt="2023-08-29T11:54:32.059" v="909" actId="14826"/>
          <ac:picMkLst>
            <pc:docMk/>
            <pc:sldMk cId="2261619712" sldId="263"/>
            <ac:picMk id="6" creationId="{AC4A1F6E-E065-4C87-B012-9FBDEC8C1ED7}"/>
          </ac:picMkLst>
        </pc:picChg>
      </pc:sldChg>
      <pc:sldChg chg="addSp delSp modSp del mod">
        <pc:chgData name="Zane Kaķe" userId="9858e35d-1477-4625-bd9e-5305dd668ff9" providerId="ADAL" clId="{FDDF65FE-F090-49B0-B401-201F3F195F6C}" dt="2023-08-28T13:46:43.855" v="817" actId="2696"/>
        <pc:sldMkLst>
          <pc:docMk/>
          <pc:sldMk cId="1721841647" sldId="266"/>
        </pc:sldMkLst>
        <pc:spChg chg="del">
          <ac:chgData name="Zane Kaķe" userId="9858e35d-1477-4625-bd9e-5305dd668ff9" providerId="ADAL" clId="{FDDF65FE-F090-49B0-B401-201F3F195F6C}" dt="2023-08-28T13:31:48.695" v="636" actId="478"/>
          <ac:spMkLst>
            <pc:docMk/>
            <pc:sldMk cId="1721841647" sldId="266"/>
            <ac:spMk id="2" creationId="{D4CB4489-FC73-422D-B916-0D61046F5294}"/>
          </ac:spMkLst>
        </pc:spChg>
        <pc:spChg chg="mod">
          <ac:chgData name="Zane Kaķe" userId="9858e35d-1477-4625-bd9e-5305dd668ff9" providerId="ADAL" clId="{FDDF65FE-F090-49B0-B401-201F3F195F6C}" dt="2023-08-28T13:31:43.775" v="635" actId="14100"/>
          <ac:spMkLst>
            <pc:docMk/>
            <pc:sldMk cId="1721841647" sldId="266"/>
            <ac:spMk id="3" creationId="{0957B5A0-5976-4FBC-9F15-908902EAE359}"/>
          </ac:spMkLst>
        </pc:spChg>
        <pc:spChg chg="add mod">
          <ac:chgData name="Zane Kaķe" userId="9858e35d-1477-4625-bd9e-5305dd668ff9" providerId="ADAL" clId="{FDDF65FE-F090-49B0-B401-201F3F195F6C}" dt="2023-08-28T13:34:49.942" v="680" actId="20577"/>
          <ac:spMkLst>
            <pc:docMk/>
            <pc:sldMk cId="1721841647" sldId="266"/>
            <ac:spMk id="5" creationId="{190E05CC-D7A0-62D6-77DF-FF624B93B273}"/>
          </ac:spMkLst>
        </pc:spChg>
        <pc:picChg chg="mod">
          <ac:chgData name="Zane Kaķe" userId="9858e35d-1477-4625-bd9e-5305dd668ff9" providerId="ADAL" clId="{FDDF65FE-F090-49B0-B401-201F3F195F6C}" dt="2023-08-28T13:29:00.797" v="630" actId="14100"/>
          <ac:picMkLst>
            <pc:docMk/>
            <pc:sldMk cId="1721841647" sldId="266"/>
            <ac:picMk id="6" creationId="{2E4C2C15-C217-4490-A3A7-E98F49FDF079}"/>
          </ac:picMkLst>
        </pc:picChg>
      </pc:sldChg>
      <pc:sldChg chg="modSp mod">
        <pc:chgData name="Zane Kaķe" userId="9858e35d-1477-4625-bd9e-5305dd668ff9" providerId="ADAL" clId="{FDDF65FE-F090-49B0-B401-201F3F195F6C}" dt="2023-08-28T13:25:57.547" v="627" actId="20577"/>
        <pc:sldMkLst>
          <pc:docMk/>
          <pc:sldMk cId="2809739222" sldId="269"/>
        </pc:sldMkLst>
        <pc:spChg chg="mod">
          <ac:chgData name="Zane Kaķe" userId="9858e35d-1477-4625-bd9e-5305dd668ff9" providerId="ADAL" clId="{FDDF65FE-F090-49B0-B401-201F3F195F6C}" dt="2023-08-28T13:25:57.547" v="627" actId="20577"/>
          <ac:spMkLst>
            <pc:docMk/>
            <pc:sldMk cId="2809739222" sldId="269"/>
            <ac:spMk id="2" creationId="{CC4FDDF4-5E5F-4266-BD01-618D384D0E9F}"/>
          </ac:spMkLst>
        </pc:spChg>
        <pc:spChg chg="mod">
          <ac:chgData name="Zane Kaķe" userId="9858e35d-1477-4625-bd9e-5305dd668ff9" providerId="ADAL" clId="{FDDF65FE-F090-49B0-B401-201F3F195F6C}" dt="2023-08-28T13:25:37.314" v="626" actId="1076"/>
          <ac:spMkLst>
            <pc:docMk/>
            <pc:sldMk cId="2809739222" sldId="269"/>
            <ac:spMk id="3" creationId="{C86A883B-8665-48D9-9BB4-5C046036F62E}"/>
          </ac:spMkLst>
        </pc:spChg>
        <pc:picChg chg="mod">
          <ac:chgData name="Zane Kaķe" userId="9858e35d-1477-4625-bd9e-5305dd668ff9" providerId="ADAL" clId="{FDDF65FE-F090-49B0-B401-201F3F195F6C}" dt="2023-08-28T13:03:25.835" v="586" actId="14826"/>
          <ac:picMkLst>
            <pc:docMk/>
            <pc:sldMk cId="2809739222" sldId="269"/>
            <ac:picMk id="7" creationId="{23EFDF58-67CE-479D-9BFD-FE6D788538CB}"/>
          </ac:picMkLst>
        </pc:picChg>
        <pc:picChg chg="mod">
          <ac:chgData name="Zane Kaķe" userId="9858e35d-1477-4625-bd9e-5305dd668ff9" providerId="ADAL" clId="{FDDF65FE-F090-49B0-B401-201F3F195F6C}" dt="2023-08-28T13:04:23.514" v="589" actId="14826"/>
          <ac:picMkLst>
            <pc:docMk/>
            <pc:sldMk cId="2809739222" sldId="269"/>
            <ac:picMk id="9" creationId="{4FD4795F-3513-4012-91EE-FA9A56FDF967}"/>
          </ac:picMkLst>
        </pc:picChg>
      </pc:sldChg>
      <pc:sldChg chg="modSp">
        <pc:chgData name="Zane Kaķe" userId="9858e35d-1477-4625-bd9e-5305dd668ff9" providerId="ADAL" clId="{FDDF65FE-F090-49B0-B401-201F3F195F6C}" dt="2023-08-28T13:47:14.412" v="818" actId="14826"/>
        <pc:sldMkLst>
          <pc:docMk/>
          <pc:sldMk cId="966902639" sldId="270"/>
        </pc:sldMkLst>
        <pc:picChg chg="mod">
          <ac:chgData name="Zane Kaķe" userId="9858e35d-1477-4625-bd9e-5305dd668ff9" providerId="ADAL" clId="{FDDF65FE-F090-49B0-B401-201F3F195F6C}" dt="2023-08-28T13:47:14.412" v="818" actId="14826"/>
          <ac:picMkLst>
            <pc:docMk/>
            <pc:sldMk cId="966902639" sldId="270"/>
            <ac:picMk id="6" creationId="{2E4C2C15-C217-4490-A3A7-E98F49FDF079}"/>
          </ac:picMkLst>
        </pc:picChg>
      </pc:sldChg>
      <pc:sldChg chg="addSp delSp modSp add mod">
        <pc:chgData name="Zane Kaķe" userId="9858e35d-1477-4625-bd9e-5305dd668ff9" providerId="ADAL" clId="{FDDF65FE-F090-49B0-B401-201F3F195F6C}" dt="2023-08-29T11:55:02.933" v="910" actId="20577"/>
        <pc:sldMkLst>
          <pc:docMk/>
          <pc:sldMk cId="3405405735" sldId="271"/>
        </pc:sldMkLst>
        <pc:spChg chg="del mod">
          <ac:chgData name="Zane Kaķe" userId="9858e35d-1477-4625-bd9e-5305dd668ff9" providerId="ADAL" clId="{FDDF65FE-F090-49B0-B401-201F3F195F6C}" dt="2023-08-28T13:36:46.780" v="689" actId="478"/>
          <ac:spMkLst>
            <pc:docMk/>
            <pc:sldMk cId="3405405735" sldId="271"/>
            <ac:spMk id="2" creationId="{CC4FDDF4-5E5F-4266-BD01-618D384D0E9F}"/>
          </ac:spMkLst>
        </pc:spChg>
        <pc:spChg chg="del">
          <ac:chgData name="Zane Kaķe" userId="9858e35d-1477-4625-bd9e-5305dd668ff9" providerId="ADAL" clId="{FDDF65FE-F090-49B0-B401-201F3F195F6C}" dt="2023-08-28T13:38:12.904" v="697" actId="478"/>
          <ac:spMkLst>
            <pc:docMk/>
            <pc:sldMk cId="3405405735" sldId="271"/>
            <ac:spMk id="3" creationId="{C86A883B-8665-48D9-9BB4-5C046036F62E}"/>
          </ac:spMkLst>
        </pc:spChg>
        <pc:spChg chg="add del mod">
          <ac:chgData name="Zane Kaķe" userId="9858e35d-1477-4625-bd9e-5305dd668ff9" providerId="ADAL" clId="{FDDF65FE-F090-49B0-B401-201F3F195F6C}" dt="2023-08-28T13:37:53.726" v="695" actId="478"/>
          <ac:spMkLst>
            <pc:docMk/>
            <pc:sldMk cId="3405405735" sldId="271"/>
            <ac:spMk id="5" creationId="{ABCD034E-C758-A9B9-CF09-BAE4F74FEA4A}"/>
          </ac:spMkLst>
        </pc:spChg>
        <pc:spChg chg="add del mod">
          <ac:chgData name="Zane Kaķe" userId="9858e35d-1477-4625-bd9e-5305dd668ff9" providerId="ADAL" clId="{FDDF65FE-F090-49B0-B401-201F3F195F6C}" dt="2023-08-28T13:36:49.820" v="690" actId="478"/>
          <ac:spMkLst>
            <pc:docMk/>
            <pc:sldMk cId="3405405735" sldId="271"/>
            <ac:spMk id="8" creationId="{43587B42-3639-7526-03BF-C54442B98DA3}"/>
          </ac:spMkLst>
        </pc:spChg>
        <pc:spChg chg="add mod">
          <ac:chgData name="Zane Kaķe" userId="9858e35d-1477-4625-bd9e-5305dd668ff9" providerId="ADAL" clId="{FDDF65FE-F090-49B0-B401-201F3F195F6C}" dt="2023-08-28T13:38:01.628" v="696" actId="1076"/>
          <ac:spMkLst>
            <pc:docMk/>
            <pc:sldMk cId="3405405735" sldId="271"/>
            <ac:spMk id="10" creationId="{39B75D51-4AFB-EAB1-633F-8805D50A2668}"/>
          </ac:spMkLst>
        </pc:spChg>
        <pc:spChg chg="add mod">
          <ac:chgData name="Zane Kaķe" userId="9858e35d-1477-4625-bd9e-5305dd668ff9" providerId="ADAL" clId="{FDDF65FE-F090-49B0-B401-201F3F195F6C}" dt="2023-08-29T11:55:02.933" v="910" actId="20577"/>
          <ac:spMkLst>
            <pc:docMk/>
            <pc:sldMk cId="3405405735" sldId="271"/>
            <ac:spMk id="12" creationId="{0EB50BFE-CDB7-6D8B-C635-18C37DE714F5}"/>
          </ac:spMkLst>
        </pc:spChg>
        <pc:picChg chg="mod">
          <ac:chgData name="Zane Kaķe" userId="9858e35d-1477-4625-bd9e-5305dd668ff9" providerId="ADAL" clId="{FDDF65FE-F090-49B0-B401-201F3F195F6C}" dt="2023-08-28T13:35:33.586" v="682" actId="14826"/>
          <ac:picMkLst>
            <pc:docMk/>
            <pc:sldMk cId="3405405735" sldId="271"/>
            <ac:picMk id="7" creationId="{23EFDF58-67CE-479D-9BFD-FE6D788538CB}"/>
          </ac:picMkLst>
        </pc:picChg>
        <pc:picChg chg="mod">
          <ac:chgData name="Zane Kaķe" userId="9858e35d-1477-4625-bd9e-5305dd668ff9" providerId="ADAL" clId="{FDDF65FE-F090-49B0-B401-201F3F195F6C}" dt="2023-08-28T13:35:45.311" v="683" actId="14826"/>
          <ac:picMkLst>
            <pc:docMk/>
            <pc:sldMk cId="3405405735" sldId="271"/>
            <ac:picMk id="9" creationId="{4FD4795F-3513-4012-91EE-FA9A56FDF9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8" y="4569718"/>
            <a:ext cx="11029616" cy="849781"/>
          </a:xfrm>
        </p:spPr>
        <p:txBody>
          <a:bodyPr anchor="b">
            <a:normAutofit/>
          </a:bodyPr>
          <a:lstStyle/>
          <a:p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Pilot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actions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accesibility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solutions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improved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sites</a:t>
            </a:r>
            <a:b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lv-LV" b="1" dirty="0">
                <a:solidFill>
                  <a:srgbClr val="DA58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VIDZEME</a:t>
            </a:r>
            <a:endParaRPr lang="en-US" b="1" dirty="0">
              <a:solidFill>
                <a:srgbClr val="DA58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218" b="34218"/>
          <a:stretch/>
        </p:blipFill>
        <p:spPr>
          <a:xfrm>
            <a:off x="447817" y="599725"/>
            <a:ext cx="11290859" cy="3651249"/>
          </a:xfr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438" y="5419499"/>
            <a:ext cx="11029617" cy="998148"/>
          </a:xfrm>
        </p:spPr>
        <p:txBody>
          <a:bodyPr anchor="t">
            <a:normAutofit/>
          </a:bodyPr>
          <a:lstStyle/>
          <a:p>
            <a:r>
              <a:rPr lang="lv-LV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19.09.2023.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2C1D0-1768-518B-BC0C-845BADA7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77493" y="5479129"/>
            <a:ext cx="1561183" cy="439444"/>
          </a:xfrm>
          <a:prstGeom prst="rect">
            <a:avLst/>
          </a:prstGeom>
        </p:spPr>
      </p:pic>
      <p:pic>
        <p:nvPicPr>
          <p:cNvPr id="6" name="Picture 5" descr="A blue and yellow flag with white text&#10;&#10;Description automatically generated">
            <a:extLst>
              <a:ext uri="{FF2B5EF4-FFF2-40B4-BE49-F238E27FC236}">
                <a16:creationId xmlns:a16="http://schemas.microsoft.com/office/drawing/2014/main" id="{CA3276C1-F94E-4499-D4B3-E6C2FC83D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936" y="5149370"/>
            <a:ext cx="5100320" cy="15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8" y="4441037"/>
            <a:ext cx="3568661" cy="1872388"/>
          </a:xfrm>
        </p:spPr>
        <p:txBody>
          <a:bodyPr anchor="ctr">
            <a:normAutofit/>
          </a:bodyPr>
          <a:lstStyle/>
          <a:p>
            <a:pPr algn="ctr"/>
            <a:r>
              <a:rPr lang="et-E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Forest Trail section #8 </a:t>
            </a:r>
            <a:br>
              <a:rPr lang="et-E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400" b="1" dirty="0">
                <a:solidFill>
                  <a:srgbClr val="DA5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Caunītes-Valmiera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480" y="4288637"/>
            <a:ext cx="7134022" cy="2569363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3-4 km </a:t>
            </a:r>
            <a:r>
              <a:rPr lang="lv-LV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hiking</a:t>
            </a: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lv-LV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 make hiking more accessible for families with young children, seniors</a:t>
            </a: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and other groups</a:t>
            </a:r>
            <a:endParaRPr lang="lv-LV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digital game will be developed and installed on the site using informative tablets with QR codes at the start/end points of loop</a:t>
            </a:r>
            <a:endParaRPr lang="lv-LV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dirt road with trees in the background&#10;&#10;Description automatically generated">
            <a:extLst>
              <a:ext uri="{FF2B5EF4-FFF2-40B4-BE49-F238E27FC236}">
                <a16:creationId xmlns:a16="http://schemas.microsoft.com/office/drawing/2014/main" id="{FC16C669-064C-60B8-A540-61313C15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10" y="756940"/>
            <a:ext cx="4530952" cy="3397505"/>
          </a:xfrm>
          <a:prstGeom prst="rect">
            <a:avLst/>
          </a:prstGeom>
        </p:spPr>
      </p:pic>
      <p:pic>
        <p:nvPicPr>
          <p:cNvPr id="19" name="Picture 18" descr="Two women standing on a dirt path looking at papers&#10;&#10;Description automatically generated">
            <a:extLst>
              <a:ext uri="{FF2B5EF4-FFF2-40B4-BE49-F238E27FC236}">
                <a16:creationId xmlns:a16="http://schemas.microsoft.com/office/drawing/2014/main" id="{E14648CA-748D-4805-6A64-9209F4100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727" y="756942"/>
            <a:ext cx="2548193" cy="3397590"/>
          </a:xfrm>
          <a:prstGeom prst="rect">
            <a:avLst/>
          </a:prstGeom>
        </p:spPr>
      </p:pic>
      <p:pic>
        <p:nvPicPr>
          <p:cNvPr id="23" name="Picture 22" descr="A map with a black line&#10;&#10;Description automatically generated">
            <a:extLst>
              <a:ext uri="{FF2B5EF4-FFF2-40B4-BE49-F238E27FC236}">
                <a16:creationId xmlns:a16="http://schemas.microsoft.com/office/drawing/2014/main" id="{894E01D6-FBF0-78C0-1362-992DA51E7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756941"/>
            <a:ext cx="3148644" cy="33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>
            <a:normAutofit/>
          </a:bodyPr>
          <a:lstStyle/>
          <a:p>
            <a:pPr algn="ctr"/>
            <a:r>
              <a:rPr lang="et-E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Forest Trail section </a:t>
            </a:r>
            <a:r>
              <a:rPr lang="et-EE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#10 </a:t>
            </a:r>
            <a:br>
              <a:rPr lang="et-E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400" b="1" dirty="0">
                <a:solidFill>
                  <a:srgbClr val="DA5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Strenči-Spicu tilts</a:t>
            </a:r>
            <a:r>
              <a:rPr lang="en-US" sz="2200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62E62FB-3BE7-C0F3-7A12-8BB2C728D62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9036" b="9036"/>
          <a:stretch/>
        </p:blipFill>
        <p:spPr>
          <a:xfrm>
            <a:off x="9163050" y="768350"/>
            <a:ext cx="2578100" cy="28162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28" y="4108331"/>
            <a:ext cx="7134022" cy="2587109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~ 2km </a:t>
            </a:r>
            <a:r>
              <a:rPr lang="lv-LV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hiking</a:t>
            </a: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lv-LV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 make hiking more accessible for families with young children, seniors and other groups</a:t>
            </a:r>
            <a:endParaRPr lang="lv-LV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digital game will be developed and installed on the site using informative tablet with QR codes at the start/end points of loop</a:t>
            </a:r>
            <a:endParaRPr lang="lv-LV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map with a black outline&#10;&#10;Description automatically generated">
            <a:extLst>
              <a:ext uri="{FF2B5EF4-FFF2-40B4-BE49-F238E27FC236}">
                <a16:creationId xmlns:a16="http://schemas.microsoft.com/office/drawing/2014/main" id="{1E2E2297-5B3E-AB2F-9306-A710B93D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768097"/>
            <a:ext cx="4877261" cy="2816225"/>
          </a:xfrm>
          <a:prstGeom prst="rect">
            <a:avLst/>
          </a:prstGeom>
        </p:spPr>
      </p:pic>
      <p:pic>
        <p:nvPicPr>
          <p:cNvPr id="17" name="Picture 16" descr="A picnic table in a forest&#10;&#10;Description automatically generated">
            <a:extLst>
              <a:ext uri="{FF2B5EF4-FFF2-40B4-BE49-F238E27FC236}">
                <a16:creationId xmlns:a16="http://schemas.microsoft.com/office/drawing/2014/main" id="{4FA60E75-29CA-FD82-3EA5-04486529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537" y="768097"/>
            <a:ext cx="3754967" cy="28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2" y="3115003"/>
            <a:ext cx="3424138" cy="627993"/>
          </a:xfrm>
        </p:spPr>
        <p:txBody>
          <a:bodyPr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v-LV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Oliņas</a:t>
            </a:r>
            <a:b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400" b="1" dirty="0">
                <a:solidFill>
                  <a:srgbClr val="DA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15.09.2023.</a:t>
            </a:r>
            <a:endParaRPr lang="en-US" sz="2400" b="1" dirty="0">
              <a:solidFill>
                <a:srgbClr val="DA58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FD4795F-3513-4012-91EE-FA9A56FDF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075" r="7075"/>
          <a:stretch/>
        </p:blipFill>
        <p:spPr>
          <a:xfrm>
            <a:off x="8047078" y="765112"/>
            <a:ext cx="3703320" cy="5751576"/>
          </a:xfrm>
          <a:noFill/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EFDF58-67CE-479D-9BFD-FE6D788538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075" r="7075"/>
          <a:stretch/>
        </p:blipFill>
        <p:spPr>
          <a:xfrm>
            <a:off x="4244340" y="765112"/>
            <a:ext cx="3703320" cy="5751576"/>
          </a:xfrm>
          <a:noFill/>
        </p:spPr>
      </p:pic>
    </p:spTree>
    <p:extLst>
      <p:ext uri="{BB962C8B-B14F-4D97-AF65-F5344CB8AC3E}">
        <p14:creationId xmlns:p14="http://schemas.microsoft.com/office/powerpoint/2010/main" val="28097392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_Win32_JB_SL_v2.potx" id="{1C1B9226-0BCF-4F11-8C9C-4780CC1ABB3B}" vid="{6B91BC45-CF1E-4756-9009-7BE00F9B2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514</TotalTime>
  <Words>128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Gill Sans MT</vt:lpstr>
      <vt:lpstr>Wingdings</vt:lpstr>
      <vt:lpstr>Wingdings 2</vt:lpstr>
      <vt:lpstr>DividendVTI</vt:lpstr>
      <vt:lpstr>Pilot actions of the accesibility solutions in the improved sites VIDZEME</vt:lpstr>
      <vt:lpstr>the Forest Trail section #8  Caunītes-Valmiera  </vt:lpstr>
      <vt:lpstr>the Forest Trail section #10  Strenči-Spicu tilts </vt:lpstr>
      <vt:lpstr>Oliņas 15.09.2023.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HANSEATICA Sadarbības partneru sanāksme</dc:title>
  <dc:creator>Zane Kaķe</dc:creator>
  <cp:lastModifiedBy>Zane Kaķe</cp:lastModifiedBy>
  <cp:revision>3</cp:revision>
  <dcterms:created xsi:type="dcterms:W3CDTF">2022-09-01T09:53:18Z</dcterms:created>
  <dcterms:modified xsi:type="dcterms:W3CDTF">2023-09-19T06:02:29Z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